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874" r:id="rId5"/>
  </p:sldMasterIdLst>
  <p:notesMasterIdLst>
    <p:notesMasterId r:id="rId13"/>
  </p:notesMasterIdLst>
  <p:handoutMasterIdLst>
    <p:handoutMasterId r:id="rId14"/>
  </p:handoutMasterIdLst>
  <p:sldIdLst>
    <p:sldId id="463" r:id="rId6"/>
    <p:sldId id="467" r:id="rId7"/>
    <p:sldId id="540" r:id="rId8"/>
    <p:sldId id="471" r:id="rId9"/>
    <p:sldId id="541" r:id="rId10"/>
    <p:sldId id="542" r:id="rId11"/>
    <p:sldId id="53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0B1E966-6961-0F50-8DB6-07965753986E}" name="Emily Zheng" initials="EZ" userId="S::emilyz@2a.consulting::f82caf59-4d99-4b56-845f-be5499779ccb" providerId="AD"/>
  <p188:author id="{E6E8B87A-35F3-49FE-E419-F5DEA76C1124}" name="Ashley Velazquez" initials="AV" userId="S::ashley@2a.consulting::27459dca-8b52-4cc1-803a-85614ebbc311" providerId="AD"/>
  <p188:author id="{495FC490-5893-5148-2CEE-DF14FA24C1F2}" name="Julianne Medenblik" initials="JM" userId="S::julianne@2a.consulting::ce83422f-0c59-4c8a-92c2-5f799f37350a" providerId="AD"/>
  <p188:author id="{B47D1797-3C58-93F2-7A13-61CB28D74573}" name="Olivia Witt" initials="OW" userId="S::Olivia@2a.consulting::b2c89e3c-57a0-4260-818b-d6c94110166d" providerId="AD"/>
  <p188:author id="{3B25209F-F647-DB31-479D-5D150D45701C}" name="Sarah Silva" initials="SS" userId="S::sarah@2a.consulting::c5438fce-4105-481a-92ae-1da751e199b6" providerId="AD"/>
  <p188:author id="{1A7C51AB-2E0C-E736-49D8-5D39035CDDB3}" name="Thad Allen" initials="TA" userId="S::Thad@2a.consulting::98f32c8c-fee0-4a69-a934-b7883cb118a7" providerId="AD"/>
  <p188:author id="{3BC929E5-C3D9-C54A-E1F4-976C3F59A026}" name="Michelle Francis" initials="MF" userId="Michelle Francis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724"/>
    <a:srgbClr val="FFBB45"/>
    <a:srgbClr val="EEE8EB"/>
    <a:srgbClr val="C20000"/>
    <a:srgbClr val="42B4FF"/>
    <a:srgbClr val="0F1520"/>
    <a:srgbClr val="0B1018"/>
    <a:srgbClr val="0C1019"/>
    <a:srgbClr val="111928"/>
    <a:srgbClr val="1A23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73"/>
    <p:restoredTop sz="94694"/>
  </p:normalViewPr>
  <p:slideViewPr>
    <p:cSldViewPr snapToGrid="0" showGuides="1">
      <p:cViewPr varScale="1">
        <p:scale>
          <a:sx n="109" d="100"/>
          <a:sy n="109" d="100"/>
        </p:scale>
        <p:origin x="208" y="448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109889A-270F-B6E5-3972-50E5E524726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028168-7E2B-F626-57B5-32EE17174C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264C6C-A75F-4F4B-983B-561CAC384A89}" type="datetimeFigureOut">
              <a:rPr lang="en-US" smtClean="0"/>
              <a:t>8/22/24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2EDBBA-8B98-DADA-0E7B-B3B8BA50DD0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6926BD-6BEF-4459-AB9E-AA5FEF3EA66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748BA5-07AE-424D-88E6-9F6246581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7697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CC8E03-5825-4C42-8DC2-B65F04B88FE7}" type="datetimeFigureOut">
              <a:rPr lang="en-US" smtClean="0"/>
              <a:t>8/22/24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F0C1F-993A-6847-8031-A71E46B1E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35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sv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sv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sv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24D4546-D701-4B35-9802-54E73AEB80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595" y="1870806"/>
            <a:ext cx="8274329" cy="258532"/>
          </a:xfrm>
        </p:spPr>
        <p:txBody>
          <a:bodyPr/>
          <a:lstStyle>
            <a:lvl1pPr marL="0" indent="0" algn="l">
              <a:buNone/>
              <a:defRPr sz="1200" b="1" cap="all" spc="300" baseline="0">
                <a:solidFill>
                  <a:srgbClr val="2A47B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Legal text placeholder (editor use only)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4CB04F-C9B8-4D74-A55A-0AC876E8A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595" y="2280380"/>
            <a:ext cx="8274329" cy="1865508"/>
          </a:xfrm>
        </p:spPr>
        <p:txBody>
          <a:bodyPr tIns="146304" bIns="146304"/>
          <a:lstStyle>
            <a:lvl1pPr>
              <a:defRPr sz="4400"/>
            </a:lvl1pPr>
          </a:lstStyle>
          <a:p>
            <a:r>
              <a:rPr lang="en-US"/>
              <a:t>Enter session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1C6DF77-859A-4968-8301-C7FA52E8E0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595" y="4572926"/>
            <a:ext cx="3702329" cy="369332"/>
          </a:xfrm>
        </p:spPr>
        <p:txBody>
          <a:bodyPr/>
          <a:lstStyle>
            <a:lvl1pPr marL="0" indent="0">
              <a:buNone/>
              <a:defRPr sz="2000" b="1" cap="none" spc="0" baseline="0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D8DDED4-39D2-4F36-B877-72364957F9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595" y="1372973"/>
            <a:ext cx="3492500" cy="258532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rgbClr val="2A47B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Enter session ID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69FE2D1-0188-4BD9-97B7-CA795447E4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595" y="4946988"/>
            <a:ext cx="3702329" cy="834074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FFF1610-ACC9-76B6-E3CC-FDB8E0B1B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0785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038" y="1097280"/>
            <a:ext cx="11424062" cy="27432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3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Enter subtitle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DC20A6F-A96A-AE24-7F75-71C34DFD03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04FCD0-ECC5-768F-2A14-9F6D68C0EB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42900"/>
            <a:ext cx="11424062" cy="64717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</p:spTree>
    <p:extLst>
      <p:ext uri="{BB962C8B-B14F-4D97-AF65-F5344CB8AC3E}">
        <p14:creationId xmlns:p14="http://schemas.microsoft.com/office/powerpoint/2010/main" val="16702137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624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 + 2 support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7109FBF-A551-0E73-F8F7-CC7C0D3CAB0F}"/>
              </a:ext>
            </a:extLst>
          </p:cNvPr>
          <p:cNvSpPr/>
          <p:nvPr userDrawn="1"/>
        </p:nvSpPr>
        <p:spPr>
          <a:xfrm>
            <a:off x="419100" y="1371600"/>
            <a:ext cx="3650025" cy="4838700"/>
          </a:xfrm>
          <a:prstGeom prst="roundRect">
            <a:avLst>
              <a:gd name="adj" fmla="val 595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CAFAC-60AE-A2BB-3ABA-C67F805E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6DC1607-DD34-92DA-9340-AF0A334035F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89385" y="3340268"/>
            <a:ext cx="2909455" cy="1015663"/>
          </a:xfrm>
          <a:noFill/>
        </p:spPr>
        <p:txBody>
          <a:bodyPr tIns="0" bIns="0" anchor="ctr">
            <a:spAutoFit/>
          </a:bodyPr>
          <a:lstStyle>
            <a:lvl1pPr marL="0" indent="0">
              <a:lnSpc>
                <a:spcPct val="110000"/>
              </a:lnSpc>
              <a:spcAft>
                <a:spcPts val="600"/>
              </a:spcAft>
              <a:buNone/>
              <a:defRPr sz="20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8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6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2F6DF51-03DE-037A-36FA-57CE810E7F5F}"/>
              </a:ext>
            </a:extLst>
          </p:cNvPr>
          <p:cNvSpPr/>
          <p:nvPr userDrawn="1"/>
        </p:nvSpPr>
        <p:spPr>
          <a:xfrm>
            <a:off x="4439410" y="3962400"/>
            <a:ext cx="7409690" cy="2247900"/>
          </a:xfrm>
          <a:prstGeom prst="roundRect">
            <a:avLst>
              <a:gd name="adj" fmla="val 6866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F2FF4F5-7447-221A-7628-D02970A35BC7}"/>
              </a:ext>
            </a:extLst>
          </p:cNvPr>
          <p:cNvSpPr/>
          <p:nvPr userDrawn="1"/>
        </p:nvSpPr>
        <p:spPr>
          <a:xfrm>
            <a:off x="4439410" y="1371600"/>
            <a:ext cx="7409690" cy="2247900"/>
          </a:xfrm>
          <a:prstGeom prst="roundRect">
            <a:avLst>
              <a:gd name="adj" fmla="val 467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A27D050-2858-D049-1607-455C9592B65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4960187" y="1994800"/>
            <a:ext cx="6393613" cy="987621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46297EF-AFF3-48F7-A407-E3274CA69538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4960187" y="4585600"/>
            <a:ext cx="6393613" cy="987621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33321269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 + 2 supporting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14">
            <a:extLst>
              <a:ext uri="{FF2B5EF4-FFF2-40B4-BE49-F238E27FC236}">
                <a16:creationId xmlns:a16="http://schemas.microsoft.com/office/drawing/2014/main" id="{ABFB6408-920D-1E6F-B461-73461F93CAA7}"/>
              </a:ext>
            </a:extLst>
          </p:cNvPr>
          <p:cNvSpPr/>
          <p:nvPr userDrawn="1"/>
        </p:nvSpPr>
        <p:spPr>
          <a:xfrm>
            <a:off x="419100" y="1371600"/>
            <a:ext cx="3650025" cy="4838700"/>
          </a:xfrm>
          <a:prstGeom prst="roundRect">
            <a:avLst>
              <a:gd name="adj" fmla="val 335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0B19ADC-8D74-4951-A056-93F593F4359A}"/>
              </a:ext>
            </a:extLst>
          </p:cNvPr>
          <p:cNvSpPr/>
          <p:nvPr userDrawn="1"/>
        </p:nvSpPr>
        <p:spPr>
          <a:xfrm>
            <a:off x="4439410" y="1371600"/>
            <a:ext cx="7409690" cy="2247900"/>
          </a:xfrm>
          <a:prstGeom prst="roundRect">
            <a:avLst>
              <a:gd name="adj" fmla="val 467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47B450E-3B8F-B9BB-23ED-77B2B602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BFF768BE-5F94-42C9-E496-955140986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5901" y="6348151"/>
            <a:ext cx="2743200" cy="365125"/>
          </a:xfrm>
        </p:spPr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8E3CD08A-F4CD-7075-B39F-26A7E7D6B9B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3912" y="4311650"/>
            <a:ext cx="3200400" cy="1645920"/>
          </a:xfrm>
          <a:noFill/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6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18D1C323-2D58-E984-9769-0CF93BF350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9101" y="1371600"/>
            <a:ext cx="3650024" cy="2622263"/>
          </a:xfrm>
          <a:prstGeom prst="roundRect">
            <a:avLst>
              <a:gd name="adj" fmla="val 5525"/>
            </a:avLst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  <a:p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F2AFFA86-EF61-AE52-5912-1F28DB9B6C35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7351386" y="2049275"/>
            <a:ext cx="4002413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B37E5854-0024-2BA6-0A11-936EDB9189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48554" y="1371600"/>
            <a:ext cx="2431217" cy="2236839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3" name="Rectangle: Rounded Corners 7">
            <a:extLst>
              <a:ext uri="{FF2B5EF4-FFF2-40B4-BE49-F238E27FC236}">
                <a16:creationId xmlns:a16="http://schemas.microsoft.com/office/drawing/2014/main" id="{4B1D0688-BD48-5879-E9D2-8DF70D6B56DF}"/>
              </a:ext>
            </a:extLst>
          </p:cNvPr>
          <p:cNvSpPr/>
          <p:nvPr userDrawn="1"/>
        </p:nvSpPr>
        <p:spPr>
          <a:xfrm>
            <a:off x="4439410" y="3962400"/>
            <a:ext cx="7409690" cy="2247900"/>
          </a:xfrm>
          <a:prstGeom prst="roundRect">
            <a:avLst>
              <a:gd name="adj" fmla="val 467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8A001B6D-E4D2-2B03-93FF-DE67C05CDF13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7351386" y="4640075"/>
            <a:ext cx="4002413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5" name="Picture Placeholder 19">
            <a:extLst>
              <a:ext uri="{FF2B5EF4-FFF2-40B4-BE49-F238E27FC236}">
                <a16:creationId xmlns:a16="http://schemas.microsoft.com/office/drawing/2014/main" id="{145F96AB-F97D-57A2-35EA-DA15CB79E5F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448554" y="3962400"/>
            <a:ext cx="2431217" cy="2236839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630434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 + 3 support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CAFAC-60AE-A2BB-3ABA-C67F805E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F2FF4F5-7447-221A-7628-D02970A35BC7}"/>
              </a:ext>
            </a:extLst>
          </p:cNvPr>
          <p:cNvSpPr/>
          <p:nvPr userDrawn="1"/>
        </p:nvSpPr>
        <p:spPr>
          <a:xfrm>
            <a:off x="419100" y="1485900"/>
            <a:ext cx="11430000" cy="1828798"/>
          </a:xfrm>
          <a:prstGeom prst="roundRect">
            <a:avLst>
              <a:gd name="adj" fmla="val 10291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A27D050-2858-D049-1607-455C9592B65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744232" y="1907857"/>
            <a:ext cx="10775280" cy="984885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377A2A5-F4FE-67F7-ADE6-5A4C45C46636}"/>
              </a:ext>
            </a:extLst>
          </p:cNvPr>
          <p:cNvSpPr/>
          <p:nvPr userDrawn="1"/>
        </p:nvSpPr>
        <p:spPr>
          <a:xfrm>
            <a:off x="419100" y="3543302"/>
            <a:ext cx="3678669" cy="2666998"/>
          </a:xfrm>
          <a:prstGeom prst="roundRect">
            <a:avLst>
              <a:gd name="adj" fmla="val 375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155E0E-FE90-30B4-29B2-5095FF7F7DFF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746593" y="3857623"/>
            <a:ext cx="3023683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42C1789-5BCE-3857-98C9-2C699654BC1E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746593" y="4255530"/>
            <a:ext cx="3023683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Rectangle: Rounded Corners 8">
            <a:extLst>
              <a:ext uri="{FF2B5EF4-FFF2-40B4-BE49-F238E27FC236}">
                <a16:creationId xmlns:a16="http://schemas.microsoft.com/office/drawing/2014/main" id="{B0BFE81F-8456-AC39-1679-18D4E426E6AF}"/>
              </a:ext>
            </a:extLst>
          </p:cNvPr>
          <p:cNvSpPr/>
          <p:nvPr userDrawn="1"/>
        </p:nvSpPr>
        <p:spPr>
          <a:xfrm>
            <a:off x="8170431" y="3543302"/>
            <a:ext cx="3678669" cy="2666998"/>
          </a:xfrm>
          <a:prstGeom prst="roundRect">
            <a:avLst>
              <a:gd name="adj" fmla="val 375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07609F0-4D50-9330-513F-4BCA6409BF89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497924" y="3857623"/>
            <a:ext cx="3023683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E659CCA-1997-5805-AE7F-FC2CBA8438F0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8497924" y="4255530"/>
            <a:ext cx="3023683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Rectangle: Rounded Corners 8">
            <a:extLst>
              <a:ext uri="{FF2B5EF4-FFF2-40B4-BE49-F238E27FC236}">
                <a16:creationId xmlns:a16="http://schemas.microsoft.com/office/drawing/2014/main" id="{291BB76D-D157-C126-D16B-F05861C573FC}"/>
              </a:ext>
            </a:extLst>
          </p:cNvPr>
          <p:cNvSpPr/>
          <p:nvPr userDrawn="1"/>
        </p:nvSpPr>
        <p:spPr>
          <a:xfrm>
            <a:off x="4294765" y="3543302"/>
            <a:ext cx="3678669" cy="2666998"/>
          </a:xfrm>
          <a:prstGeom prst="roundRect">
            <a:avLst>
              <a:gd name="adj" fmla="val 375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AD33963-AB69-FE2A-ECBE-D6DDEC9E474F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622258" y="3857623"/>
            <a:ext cx="3023683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1B379EDC-66F5-D1E6-79F5-D2E991C68823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4622258" y="4255530"/>
            <a:ext cx="3023683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71151205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 w photo + 3 support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10">
            <a:extLst>
              <a:ext uri="{FF2B5EF4-FFF2-40B4-BE49-F238E27FC236}">
                <a16:creationId xmlns:a16="http://schemas.microsoft.com/office/drawing/2014/main" id="{A477AA5C-159F-62CD-6AB3-B00F2A3A514F}"/>
              </a:ext>
            </a:extLst>
          </p:cNvPr>
          <p:cNvSpPr/>
          <p:nvPr userDrawn="1"/>
        </p:nvSpPr>
        <p:spPr>
          <a:xfrm>
            <a:off x="8460853" y="3543302"/>
            <a:ext cx="3388247" cy="2666998"/>
          </a:xfrm>
          <a:prstGeom prst="roundRect">
            <a:avLst>
              <a:gd name="adj" fmla="val 5020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557FA9E-9D5B-C34C-8303-2319FBA56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C314C204-02A8-6E43-99EF-091BB7B4C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5901" y="6348151"/>
            <a:ext cx="2743200" cy="365125"/>
          </a:xfrm>
        </p:spPr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Rectangle: Rounded Corners 7">
            <a:extLst>
              <a:ext uri="{FF2B5EF4-FFF2-40B4-BE49-F238E27FC236}">
                <a16:creationId xmlns:a16="http://schemas.microsoft.com/office/drawing/2014/main" id="{B0C1D41D-BAB7-A7EA-8053-4899AA956B42}"/>
              </a:ext>
            </a:extLst>
          </p:cNvPr>
          <p:cNvSpPr/>
          <p:nvPr userDrawn="1"/>
        </p:nvSpPr>
        <p:spPr>
          <a:xfrm>
            <a:off x="1162246" y="1485900"/>
            <a:ext cx="10686854" cy="1828798"/>
          </a:xfrm>
          <a:prstGeom prst="roundRect">
            <a:avLst>
              <a:gd name="adj" fmla="val 7369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7BCFF0A-3A35-DC91-3F6F-0D3629185D0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2668577" y="1907857"/>
            <a:ext cx="8756566" cy="984885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Rectangle: Rounded Corners 8">
            <a:extLst>
              <a:ext uri="{FF2B5EF4-FFF2-40B4-BE49-F238E27FC236}">
                <a16:creationId xmlns:a16="http://schemas.microsoft.com/office/drawing/2014/main" id="{EF5EA3BB-10E0-B04C-60DD-6EE5C33E8C75}"/>
              </a:ext>
            </a:extLst>
          </p:cNvPr>
          <p:cNvSpPr/>
          <p:nvPr userDrawn="1"/>
        </p:nvSpPr>
        <p:spPr>
          <a:xfrm>
            <a:off x="1181103" y="3543302"/>
            <a:ext cx="3388247" cy="2666998"/>
          </a:xfrm>
          <a:prstGeom prst="roundRect">
            <a:avLst>
              <a:gd name="adj" fmla="val 375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5" name="Rectangle: Rounded Corners 10">
            <a:extLst>
              <a:ext uri="{FF2B5EF4-FFF2-40B4-BE49-F238E27FC236}">
                <a16:creationId xmlns:a16="http://schemas.microsoft.com/office/drawing/2014/main" id="{57351171-1DA9-AF08-C3C2-96B12F0DDDDD}"/>
              </a:ext>
            </a:extLst>
          </p:cNvPr>
          <p:cNvSpPr/>
          <p:nvPr userDrawn="1"/>
        </p:nvSpPr>
        <p:spPr>
          <a:xfrm>
            <a:off x="4820978" y="3543302"/>
            <a:ext cx="3388247" cy="2666998"/>
          </a:xfrm>
          <a:prstGeom prst="roundRect">
            <a:avLst>
              <a:gd name="adj" fmla="val 5020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9C43166-2DA6-A0B7-21E8-CEE047D8E0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23748" y="3857623"/>
            <a:ext cx="2902956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B3E3EA0-DF42-5351-E520-1805467D597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23748" y="4255530"/>
            <a:ext cx="2902956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74A0013E-F300-BF10-DCDB-6396B184E1F9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063624" y="3857623"/>
            <a:ext cx="2902956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9" name="Content Placeholder 5">
            <a:extLst>
              <a:ext uri="{FF2B5EF4-FFF2-40B4-BE49-F238E27FC236}">
                <a16:creationId xmlns:a16="http://schemas.microsoft.com/office/drawing/2014/main" id="{BC47406E-2043-1985-F7B5-1AFF4F45BE0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063624" y="4255530"/>
            <a:ext cx="2902956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446EF66-AF34-1E0F-856E-C8F8ECD4CE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03497" y="3857623"/>
            <a:ext cx="2902956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DC2F462B-F2F2-F5C6-1406-F3F64BAE7ED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703497" y="4255530"/>
            <a:ext cx="2902956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E5E9E0D-CFE5-2AE4-9E60-BAB0447A8A70}"/>
              </a:ext>
            </a:extLst>
          </p:cNvPr>
          <p:cNvSpPr/>
          <p:nvPr userDrawn="1"/>
        </p:nvSpPr>
        <p:spPr>
          <a:xfrm>
            <a:off x="430976" y="1476253"/>
            <a:ext cx="1852328" cy="1852328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EC412EF2-03F2-40B9-0D02-EB4F8F46A53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0976" y="1485900"/>
            <a:ext cx="1852328" cy="1852328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3468836274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lla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7A7BC55-834F-35C9-7A9C-F351FE4EC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415D1DC-82BC-C90A-95C3-76B019B37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5901" y="6348151"/>
            <a:ext cx="2743200" cy="365125"/>
          </a:xfrm>
        </p:spPr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BC3FC6D-2BA5-FEEC-EDCC-688A872C0FA3}"/>
              </a:ext>
            </a:extLst>
          </p:cNvPr>
          <p:cNvSpPr/>
          <p:nvPr userDrawn="1"/>
        </p:nvSpPr>
        <p:spPr>
          <a:xfrm>
            <a:off x="419100" y="2060812"/>
            <a:ext cx="11430000" cy="4149488"/>
          </a:xfrm>
          <a:prstGeom prst="roundRect">
            <a:avLst>
              <a:gd name="adj" fmla="val 313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1A7F1E9-13EA-7BD9-34BF-D5753914E19D}"/>
              </a:ext>
            </a:extLst>
          </p:cNvPr>
          <p:cNvSpPr/>
          <p:nvPr userDrawn="1"/>
        </p:nvSpPr>
        <p:spPr>
          <a:xfrm>
            <a:off x="1035007" y="148590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BC335E8-287B-2524-150D-033C483514FE}"/>
              </a:ext>
            </a:extLst>
          </p:cNvPr>
          <p:cNvCxnSpPr>
            <a:cxnSpLocks/>
          </p:cNvCxnSpPr>
          <p:nvPr userDrawn="1"/>
        </p:nvCxnSpPr>
        <p:spPr>
          <a:xfrm>
            <a:off x="1278605" y="4046545"/>
            <a:ext cx="1016035" cy="0"/>
          </a:xfrm>
          <a:prstGeom prst="line">
            <a:avLst/>
          </a:prstGeom>
          <a:ln w="12700" cap="rnd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4EDBDAE7-8B58-8891-7327-E4ABE61D6F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44532" y="149542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5B3B7C79-38B0-1A2E-803F-0A79610FAE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9391" y="4273981"/>
            <a:ext cx="2334463" cy="27002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549748C2-5A9E-2CC4-DDB7-9C25E95F7A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9390" y="3524536"/>
            <a:ext cx="23344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1484C2E-741E-425F-80B2-476B27E37934}"/>
              </a:ext>
            </a:extLst>
          </p:cNvPr>
          <p:cNvSpPr/>
          <p:nvPr userDrawn="1"/>
        </p:nvSpPr>
        <p:spPr>
          <a:xfrm>
            <a:off x="3907187" y="148590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6A0E0EC-CE34-DAAD-5377-9E2F5CE887E1}"/>
              </a:ext>
            </a:extLst>
          </p:cNvPr>
          <p:cNvCxnSpPr>
            <a:cxnSpLocks/>
          </p:cNvCxnSpPr>
          <p:nvPr userDrawn="1"/>
        </p:nvCxnSpPr>
        <p:spPr>
          <a:xfrm>
            <a:off x="4150046" y="4046545"/>
            <a:ext cx="1016035" cy="0"/>
          </a:xfrm>
          <a:prstGeom prst="line">
            <a:avLst/>
          </a:prstGeom>
          <a:ln w="12700" cap="rnd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DF8B5B29-D300-9F69-E0B7-56BDB2FEF6D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16712" y="149542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C7684B9D-A7EE-CEFB-CBD7-85ED247468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90832" y="4273981"/>
            <a:ext cx="2334463" cy="27002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4B69EA51-E832-1E2D-4F0C-82C9115D3ECB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490831" y="3524536"/>
            <a:ext cx="23344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D260014-AEF1-7AE3-57DD-F0BD3AD7647D}"/>
              </a:ext>
            </a:extLst>
          </p:cNvPr>
          <p:cNvSpPr/>
          <p:nvPr userDrawn="1"/>
        </p:nvSpPr>
        <p:spPr>
          <a:xfrm>
            <a:off x="9653762" y="148590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4AE0500-65AD-FF0D-254A-17E030003051}"/>
              </a:ext>
            </a:extLst>
          </p:cNvPr>
          <p:cNvCxnSpPr>
            <a:cxnSpLocks/>
          </p:cNvCxnSpPr>
          <p:nvPr userDrawn="1"/>
        </p:nvCxnSpPr>
        <p:spPr>
          <a:xfrm>
            <a:off x="9897360" y="4046545"/>
            <a:ext cx="1016035" cy="0"/>
          </a:xfrm>
          <a:prstGeom prst="line">
            <a:avLst/>
          </a:prstGeom>
          <a:ln w="12700" cap="rnd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Picture Placeholder 12">
            <a:extLst>
              <a:ext uri="{FF2B5EF4-FFF2-40B4-BE49-F238E27FC236}">
                <a16:creationId xmlns:a16="http://schemas.microsoft.com/office/drawing/2014/main" id="{B640880A-7973-008F-432F-8B123939CD0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663287" y="149542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E158B3A9-DA4C-81C6-D04A-2085EA64B0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38146" y="4273981"/>
            <a:ext cx="2334463" cy="27002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25C21C7E-82D5-470C-2DF8-E789D36F8E26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238145" y="3524536"/>
            <a:ext cx="23344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D97B6E0-585B-449B-320B-4687159A7D9A}"/>
              </a:ext>
            </a:extLst>
          </p:cNvPr>
          <p:cNvSpPr/>
          <p:nvPr userDrawn="1"/>
        </p:nvSpPr>
        <p:spPr>
          <a:xfrm>
            <a:off x="6780474" y="148590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C22E0AE-DAB3-BF17-69BF-39D436D975C1}"/>
              </a:ext>
            </a:extLst>
          </p:cNvPr>
          <p:cNvCxnSpPr>
            <a:cxnSpLocks/>
          </p:cNvCxnSpPr>
          <p:nvPr userDrawn="1"/>
        </p:nvCxnSpPr>
        <p:spPr>
          <a:xfrm>
            <a:off x="7023702" y="4046545"/>
            <a:ext cx="1016035" cy="0"/>
          </a:xfrm>
          <a:prstGeom prst="line">
            <a:avLst/>
          </a:prstGeom>
          <a:ln w="12700" cap="rnd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Picture Placeholder 12">
            <a:extLst>
              <a:ext uri="{FF2B5EF4-FFF2-40B4-BE49-F238E27FC236}">
                <a16:creationId xmlns:a16="http://schemas.microsoft.com/office/drawing/2014/main" id="{51D0E8A9-2F1B-524B-6392-9D00F738F8F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789999" y="149542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971D29F9-4A83-2287-8D37-98D1E104B8F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4488" y="4273981"/>
            <a:ext cx="2334463" cy="27002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F1075A04-6C45-3D86-8929-00EBC25E1E6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364487" y="3524536"/>
            <a:ext cx="23344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</p:spTree>
    <p:extLst>
      <p:ext uri="{BB962C8B-B14F-4D97-AF65-F5344CB8AC3E}">
        <p14:creationId xmlns:p14="http://schemas.microsoft.com/office/powerpoint/2010/main" val="2289714534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ABEDB22-927C-681B-8336-3520375F64EF}"/>
              </a:ext>
            </a:extLst>
          </p:cNvPr>
          <p:cNvSpPr/>
          <p:nvPr userDrawn="1"/>
        </p:nvSpPr>
        <p:spPr>
          <a:xfrm>
            <a:off x="419100" y="1371600"/>
            <a:ext cx="2654300" cy="4838700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4C956-3E02-F312-E193-87E518E7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D3ED9C0-7057-5BD1-B3CB-9531237D4E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1980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ECB66F4-9950-EDA4-6C4A-507161342B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1980" y="2133600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Rectangle: Rounded Corners 14">
            <a:extLst>
              <a:ext uri="{FF2B5EF4-FFF2-40B4-BE49-F238E27FC236}">
                <a16:creationId xmlns:a16="http://schemas.microsoft.com/office/drawing/2014/main" id="{CDA630CA-AC91-9937-3BDE-708242D99EE2}"/>
              </a:ext>
            </a:extLst>
          </p:cNvPr>
          <p:cNvSpPr/>
          <p:nvPr userDrawn="1"/>
        </p:nvSpPr>
        <p:spPr>
          <a:xfrm>
            <a:off x="3344333" y="1371600"/>
            <a:ext cx="2654300" cy="4838700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31" name="Rectangle: Rounded Corners 14">
            <a:extLst>
              <a:ext uri="{FF2B5EF4-FFF2-40B4-BE49-F238E27FC236}">
                <a16:creationId xmlns:a16="http://schemas.microsoft.com/office/drawing/2014/main" id="{D9FE9A6B-FC2A-9A04-C60A-5FF8E588915F}"/>
              </a:ext>
            </a:extLst>
          </p:cNvPr>
          <p:cNvSpPr/>
          <p:nvPr userDrawn="1"/>
        </p:nvSpPr>
        <p:spPr>
          <a:xfrm>
            <a:off x="6269566" y="1371600"/>
            <a:ext cx="2654300" cy="4838700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32" name="Rectangle: Rounded Corners 14">
            <a:extLst>
              <a:ext uri="{FF2B5EF4-FFF2-40B4-BE49-F238E27FC236}">
                <a16:creationId xmlns:a16="http://schemas.microsoft.com/office/drawing/2014/main" id="{5132F6C4-259F-A485-6FEB-B51E68939AC4}"/>
              </a:ext>
            </a:extLst>
          </p:cNvPr>
          <p:cNvSpPr/>
          <p:nvPr userDrawn="1"/>
        </p:nvSpPr>
        <p:spPr>
          <a:xfrm>
            <a:off x="9194800" y="1371600"/>
            <a:ext cx="2654300" cy="4838700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8ACFE3EF-31FB-9767-3942-855DA022D2D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521287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5100FB44-5917-E2FA-F2F6-B9595E8BAE93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1287" y="2133600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25C4A104-65E1-D9DA-FB3D-FB3069741FD4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6520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83755C07-4451-FB89-D4A0-6F1401349EE7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446520" y="2133600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1102334C-C71A-030B-D4A9-CDCB5F6F07D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9371754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6231D22F-202B-F7CC-05D0-9F1736CCBE05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371754" y="2133600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52665149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 header emphasi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14">
            <a:extLst>
              <a:ext uri="{FF2B5EF4-FFF2-40B4-BE49-F238E27FC236}">
                <a16:creationId xmlns:a16="http://schemas.microsoft.com/office/drawing/2014/main" id="{6816EF0C-A4B6-AA25-4DD6-343A9BE46D4C}"/>
              </a:ext>
            </a:extLst>
          </p:cNvPr>
          <p:cNvSpPr/>
          <p:nvPr userDrawn="1"/>
        </p:nvSpPr>
        <p:spPr>
          <a:xfrm>
            <a:off x="419100" y="1855232"/>
            <a:ext cx="2643169" cy="4355068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9" name="Rectangle: Rounded Corners 18">
            <a:extLst>
              <a:ext uri="{FF2B5EF4-FFF2-40B4-BE49-F238E27FC236}">
                <a16:creationId xmlns:a16="http://schemas.microsoft.com/office/drawing/2014/main" id="{EF601CF2-F80A-EE5B-E6A3-CAF78A072F71}"/>
              </a:ext>
            </a:extLst>
          </p:cNvPr>
          <p:cNvSpPr/>
          <p:nvPr userDrawn="1"/>
        </p:nvSpPr>
        <p:spPr>
          <a:xfrm>
            <a:off x="419100" y="1371724"/>
            <a:ext cx="2643169" cy="847725"/>
          </a:xfrm>
          <a:prstGeom prst="roundRect">
            <a:avLst>
              <a:gd name="adj" fmla="val 6482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FA83F10-A6A5-9DB6-82A4-7C60B2C27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30000" cy="647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FA73487-41B8-C6B8-C7F8-B0CD65AFF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5901" y="6348151"/>
            <a:ext cx="2743200" cy="365125"/>
          </a:xfrm>
        </p:spPr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: Rounded Corners 14">
            <a:extLst>
              <a:ext uri="{FF2B5EF4-FFF2-40B4-BE49-F238E27FC236}">
                <a16:creationId xmlns:a16="http://schemas.microsoft.com/office/drawing/2014/main" id="{473E4F63-F81C-B5C1-3063-49AD8B9CC2E2}"/>
              </a:ext>
            </a:extLst>
          </p:cNvPr>
          <p:cNvSpPr/>
          <p:nvPr userDrawn="1"/>
        </p:nvSpPr>
        <p:spPr>
          <a:xfrm>
            <a:off x="3361168" y="1855232"/>
            <a:ext cx="2643169" cy="4355068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3" name="Rectangle: Rounded Corners 18">
            <a:extLst>
              <a:ext uri="{FF2B5EF4-FFF2-40B4-BE49-F238E27FC236}">
                <a16:creationId xmlns:a16="http://schemas.microsoft.com/office/drawing/2014/main" id="{86ABEDA0-DCB0-C2DD-8E53-E231788C1A50}"/>
              </a:ext>
            </a:extLst>
          </p:cNvPr>
          <p:cNvSpPr/>
          <p:nvPr userDrawn="1"/>
        </p:nvSpPr>
        <p:spPr>
          <a:xfrm>
            <a:off x="3361168" y="1371724"/>
            <a:ext cx="2643169" cy="847725"/>
          </a:xfrm>
          <a:prstGeom prst="roundRect">
            <a:avLst>
              <a:gd name="adj" fmla="val 6482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6" name="Rectangle: Rounded Corners 14">
            <a:extLst>
              <a:ext uri="{FF2B5EF4-FFF2-40B4-BE49-F238E27FC236}">
                <a16:creationId xmlns:a16="http://schemas.microsoft.com/office/drawing/2014/main" id="{DB231BB9-ABB2-B472-D7F1-C14E9DCBB408}"/>
              </a:ext>
            </a:extLst>
          </p:cNvPr>
          <p:cNvSpPr/>
          <p:nvPr userDrawn="1"/>
        </p:nvSpPr>
        <p:spPr>
          <a:xfrm>
            <a:off x="6263863" y="1855232"/>
            <a:ext cx="2643169" cy="4355068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7" name="Rectangle: Rounded Corners 18">
            <a:extLst>
              <a:ext uri="{FF2B5EF4-FFF2-40B4-BE49-F238E27FC236}">
                <a16:creationId xmlns:a16="http://schemas.microsoft.com/office/drawing/2014/main" id="{E0E49E9A-AF4A-1D5C-6543-1BC704B3D090}"/>
              </a:ext>
            </a:extLst>
          </p:cNvPr>
          <p:cNvSpPr/>
          <p:nvPr userDrawn="1"/>
        </p:nvSpPr>
        <p:spPr>
          <a:xfrm>
            <a:off x="6263863" y="1371724"/>
            <a:ext cx="2643169" cy="847725"/>
          </a:xfrm>
          <a:prstGeom prst="roundRect">
            <a:avLst>
              <a:gd name="adj" fmla="val 6482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8" name="Rectangle: Rounded Corners 14">
            <a:extLst>
              <a:ext uri="{FF2B5EF4-FFF2-40B4-BE49-F238E27FC236}">
                <a16:creationId xmlns:a16="http://schemas.microsoft.com/office/drawing/2014/main" id="{F0F2686D-7DFC-A073-EED2-05B28513D614}"/>
              </a:ext>
            </a:extLst>
          </p:cNvPr>
          <p:cNvSpPr/>
          <p:nvPr userDrawn="1"/>
        </p:nvSpPr>
        <p:spPr>
          <a:xfrm>
            <a:off x="9205931" y="1855232"/>
            <a:ext cx="2643169" cy="4355068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0" name="Rectangle: Rounded Corners 18">
            <a:extLst>
              <a:ext uri="{FF2B5EF4-FFF2-40B4-BE49-F238E27FC236}">
                <a16:creationId xmlns:a16="http://schemas.microsoft.com/office/drawing/2014/main" id="{BC0690B1-1CC5-531E-A721-AFB7699018E1}"/>
              </a:ext>
            </a:extLst>
          </p:cNvPr>
          <p:cNvSpPr/>
          <p:nvPr userDrawn="1"/>
        </p:nvSpPr>
        <p:spPr>
          <a:xfrm>
            <a:off x="9205931" y="1371724"/>
            <a:ext cx="2643169" cy="847725"/>
          </a:xfrm>
          <a:prstGeom prst="roundRect">
            <a:avLst>
              <a:gd name="adj" fmla="val 6482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7811173-A0D9-E93E-824D-F83CEBFCAFF3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601980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E7813BD-EC3E-6193-E5CE-E780CC85332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521287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16C5253B-1AA6-2E23-59D6-41D8395FDD1D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6520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F6C5C3C-80BF-4ACA-1910-1BBF445892B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9371754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6630B420-54F2-5242-8DD8-AD9DD40FA3DA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601980" y="2467897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29DE2E8A-1BED-B270-3DE1-7757EEADC83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1287" y="2467897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2D5619EE-3385-9C76-678D-E195626039D6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446520" y="2467897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1616D48D-C0D0-69A0-3140-09689F6698B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371754" y="2467897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57690221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 w circle pic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FB76CAA-3D89-ABF8-57CF-7B6E9C42494A}"/>
              </a:ext>
            </a:extLst>
          </p:cNvPr>
          <p:cNvSpPr/>
          <p:nvPr userDrawn="1"/>
        </p:nvSpPr>
        <p:spPr>
          <a:xfrm>
            <a:off x="419100" y="3543302"/>
            <a:ext cx="2743200" cy="2666998"/>
          </a:xfrm>
          <a:prstGeom prst="roundRect">
            <a:avLst>
              <a:gd name="adj" fmla="val 375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4C956-3E02-F312-E193-87E518E7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D3ED9C0-7057-5BD1-B3CB-9531237D4E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1244" y="3663950"/>
            <a:ext cx="2498912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ECB66F4-9950-EDA4-6C4A-507161342B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41244" y="4061857"/>
            <a:ext cx="2498912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: Rounded Corners 24">
            <a:extLst>
              <a:ext uri="{FF2B5EF4-FFF2-40B4-BE49-F238E27FC236}">
                <a16:creationId xmlns:a16="http://schemas.microsoft.com/office/drawing/2014/main" id="{19F444B6-6CD6-C89C-4E82-9FB04446FE2A}"/>
              </a:ext>
            </a:extLst>
          </p:cNvPr>
          <p:cNvSpPr/>
          <p:nvPr userDrawn="1"/>
        </p:nvSpPr>
        <p:spPr>
          <a:xfrm>
            <a:off x="9105901" y="3543302"/>
            <a:ext cx="2743200" cy="2666998"/>
          </a:xfrm>
          <a:prstGeom prst="roundRect">
            <a:avLst>
              <a:gd name="adj" fmla="val 375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D1D5D2D-E4DB-925B-41D5-4B7F6BB4D84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9228045" y="3663950"/>
            <a:ext cx="2498912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D7169697-B47B-6FBD-A28E-24F4EC79745B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9228045" y="4061857"/>
            <a:ext cx="2498912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Rectangle: Rounded Corners 24">
            <a:extLst>
              <a:ext uri="{FF2B5EF4-FFF2-40B4-BE49-F238E27FC236}">
                <a16:creationId xmlns:a16="http://schemas.microsoft.com/office/drawing/2014/main" id="{CC78F6CD-DF44-3BDE-EEC0-0680C981E94B}"/>
              </a:ext>
            </a:extLst>
          </p:cNvPr>
          <p:cNvSpPr/>
          <p:nvPr userDrawn="1"/>
        </p:nvSpPr>
        <p:spPr>
          <a:xfrm>
            <a:off x="3318622" y="3543302"/>
            <a:ext cx="2743200" cy="2666998"/>
          </a:xfrm>
          <a:prstGeom prst="roundRect">
            <a:avLst>
              <a:gd name="adj" fmla="val 375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443F3C4-5019-2196-B304-29FD5CD37334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440766" y="3663950"/>
            <a:ext cx="2498912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3618E3E1-A19B-D1C4-3671-0FEF46CC521E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3440766" y="4061857"/>
            <a:ext cx="2498912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Rectangle: Rounded Corners 24">
            <a:extLst>
              <a:ext uri="{FF2B5EF4-FFF2-40B4-BE49-F238E27FC236}">
                <a16:creationId xmlns:a16="http://schemas.microsoft.com/office/drawing/2014/main" id="{E4457818-9CE9-D759-7421-54D0BDA29DD3}"/>
              </a:ext>
            </a:extLst>
          </p:cNvPr>
          <p:cNvSpPr/>
          <p:nvPr userDrawn="1"/>
        </p:nvSpPr>
        <p:spPr>
          <a:xfrm>
            <a:off x="6205444" y="3543302"/>
            <a:ext cx="2743200" cy="2666998"/>
          </a:xfrm>
          <a:prstGeom prst="roundRect">
            <a:avLst>
              <a:gd name="adj" fmla="val 375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DFFCA4D1-963F-089F-8EE7-7A03ADA1AD0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327588" y="3663950"/>
            <a:ext cx="2498912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A89CB49B-6C6A-E53F-2301-B5149145828C}"/>
              </a:ext>
            </a:extLst>
          </p:cNvPr>
          <p:cNvSpPr>
            <a:spLocks noGrp="1"/>
          </p:cNvSpPr>
          <p:nvPr>
            <p:ph sz="half" idx="25" hasCustomPrompt="1"/>
          </p:nvPr>
        </p:nvSpPr>
        <p:spPr>
          <a:xfrm>
            <a:off x="6327588" y="4061857"/>
            <a:ext cx="2498912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B2E8B191-B556-8C76-26F8-D0240238D3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77456" y="1371600"/>
            <a:ext cx="1826488" cy="1826488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6F8B59B9-F0AE-AA2C-52E1-A725A2CDB6E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776978" y="1371600"/>
            <a:ext cx="1826488" cy="1826488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77ADBE82-6854-A647-3FC6-792F112BCF0E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663800" y="1371600"/>
            <a:ext cx="1826488" cy="1826488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7E9D9400-4361-4D96-03C1-61BC7708988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564257" y="1371600"/>
            <a:ext cx="1826488" cy="1826488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341035657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ectangular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4C956-3E02-F312-E193-87E518E7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D3ED9C0-7057-5BD1-B3CB-9531237D4E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9100" y="3663950"/>
            <a:ext cx="2560320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ECB66F4-9950-EDA4-6C4A-507161342B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19100" y="4061857"/>
            <a:ext cx="2560320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0D0FC32-9F03-894B-68E2-7CF5CF353C2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375660" y="3663950"/>
            <a:ext cx="2560320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E4526E34-C7D8-D509-A201-9E997DE2D90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375660" y="4061857"/>
            <a:ext cx="2560320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27260A6-1D2B-1B04-0EF4-AB8C63D83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2220" y="3663950"/>
            <a:ext cx="2560320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ABA15F6B-C3A4-9F6E-51D4-6670B9E8047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32220" y="4061857"/>
            <a:ext cx="2560320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0DE6576-FA6B-D29B-D71B-0E6A376563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88780" y="3663950"/>
            <a:ext cx="2560320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E1C17393-3DDF-97D6-975E-2D841FD65DD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288780" y="4061857"/>
            <a:ext cx="2560320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731A5005-0DB1-2A1C-F866-F29978F637D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9100" y="1371600"/>
            <a:ext cx="2560320" cy="197136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A13C9686-CD96-65CC-2668-E24BF4AB9CC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75660" y="1371600"/>
            <a:ext cx="2560320" cy="197136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71FDDBDC-1DD5-3C49-10B7-23BCE22AABD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332220" y="1371600"/>
            <a:ext cx="2560320" cy="197136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7" name="Picture Placeholder 19">
            <a:extLst>
              <a:ext uri="{FF2B5EF4-FFF2-40B4-BE49-F238E27FC236}">
                <a16:creationId xmlns:a16="http://schemas.microsoft.com/office/drawing/2014/main" id="{A3349B17-AA97-9018-7F50-07C82A4CBA3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288780" y="1371600"/>
            <a:ext cx="2560320" cy="197136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68474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lock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0C8F3CA-E2BE-1C64-14B5-F889B194D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6891"/>
            <a:ext cx="11430001" cy="638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: Rounded Corners 14">
            <a:extLst>
              <a:ext uri="{FF2B5EF4-FFF2-40B4-BE49-F238E27FC236}">
                <a16:creationId xmlns:a16="http://schemas.microsoft.com/office/drawing/2014/main" id="{2631E0E3-66B9-656E-9237-366B85405449}"/>
              </a:ext>
            </a:extLst>
          </p:cNvPr>
          <p:cNvSpPr/>
          <p:nvPr userDrawn="1"/>
        </p:nvSpPr>
        <p:spPr>
          <a:xfrm>
            <a:off x="419100" y="1371600"/>
            <a:ext cx="5463540" cy="2057400"/>
          </a:xfrm>
          <a:prstGeom prst="roundRect">
            <a:avLst>
              <a:gd name="adj" fmla="val 473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B28F420-F872-DF05-77F2-829896EC583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062415" y="1954025"/>
            <a:ext cx="2441448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Picture Placeholder 19">
            <a:extLst>
              <a:ext uri="{FF2B5EF4-FFF2-40B4-BE49-F238E27FC236}">
                <a16:creationId xmlns:a16="http://schemas.microsoft.com/office/drawing/2014/main" id="{3DD2BA4C-DA8E-A3EC-22C5-EC20E62D086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9100" y="1371600"/>
            <a:ext cx="2286000" cy="2050026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1" name="Rectangle: Rounded Corners 14">
            <a:extLst>
              <a:ext uri="{FF2B5EF4-FFF2-40B4-BE49-F238E27FC236}">
                <a16:creationId xmlns:a16="http://schemas.microsoft.com/office/drawing/2014/main" id="{9B81CC61-A4B5-04FC-4164-D3C7CB42B9C1}"/>
              </a:ext>
            </a:extLst>
          </p:cNvPr>
          <p:cNvSpPr/>
          <p:nvPr userDrawn="1"/>
        </p:nvSpPr>
        <p:spPr>
          <a:xfrm>
            <a:off x="6385560" y="1371600"/>
            <a:ext cx="5463540" cy="2057400"/>
          </a:xfrm>
          <a:prstGeom prst="roundRect">
            <a:avLst>
              <a:gd name="adj" fmla="val 473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44BF3E90-5C33-71AB-5C99-7C1D76D7FAB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028875" y="1954025"/>
            <a:ext cx="2441448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Picture Placeholder 19">
            <a:extLst>
              <a:ext uri="{FF2B5EF4-FFF2-40B4-BE49-F238E27FC236}">
                <a16:creationId xmlns:a16="http://schemas.microsoft.com/office/drawing/2014/main" id="{0546A675-E1C1-95C8-49A2-6D1028A3C1A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385560" y="1371600"/>
            <a:ext cx="2286000" cy="2050026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4" name="Rectangle: Rounded Corners 14">
            <a:extLst>
              <a:ext uri="{FF2B5EF4-FFF2-40B4-BE49-F238E27FC236}">
                <a16:creationId xmlns:a16="http://schemas.microsoft.com/office/drawing/2014/main" id="{71EBE055-2A0A-B5BA-FA53-28C981F6D136}"/>
              </a:ext>
            </a:extLst>
          </p:cNvPr>
          <p:cNvSpPr/>
          <p:nvPr userDrawn="1"/>
        </p:nvSpPr>
        <p:spPr>
          <a:xfrm>
            <a:off x="419100" y="3849328"/>
            <a:ext cx="5463540" cy="2057400"/>
          </a:xfrm>
          <a:prstGeom prst="roundRect">
            <a:avLst>
              <a:gd name="adj" fmla="val 473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F9417FD1-7603-092A-724B-2A4FF45C893A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3062415" y="4431753"/>
            <a:ext cx="2441448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6" name="Picture Placeholder 19">
            <a:extLst>
              <a:ext uri="{FF2B5EF4-FFF2-40B4-BE49-F238E27FC236}">
                <a16:creationId xmlns:a16="http://schemas.microsoft.com/office/drawing/2014/main" id="{3B4DD86D-9F31-E558-834A-F68784EC8B1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19100" y="3849328"/>
            <a:ext cx="2286000" cy="2050026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7" name="Rectangle: Rounded Corners 14">
            <a:extLst>
              <a:ext uri="{FF2B5EF4-FFF2-40B4-BE49-F238E27FC236}">
                <a16:creationId xmlns:a16="http://schemas.microsoft.com/office/drawing/2014/main" id="{06DC2354-1F0E-BBDF-276C-E89428D65BA8}"/>
              </a:ext>
            </a:extLst>
          </p:cNvPr>
          <p:cNvSpPr/>
          <p:nvPr userDrawn="1"/>
        </p:nvSpPr>
        <p:spPr>
          <a:xfrm>
            <a:off x="6385560" y="3849328"/>
            <a:ext cx="5463540" cy="2057400"/>
          </a:xfrm>
          <a:prstGeom prst="roundRect">
            <a:avLst>
              <a:gd name="adj" fmla="val 473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6FE0428A-B521-5C48-80FD-EC699EEB4AB1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9028875" y="4431753"/>
            <a:ext cx="2441448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19">
            <a:extLst>
              <a:ext uri="{FF2B5EF4-FFF2-40B4-BE49-F238E27FC236}">
                <a16:creationId xmlns:a16="http://schemas.microsoft.com/office/drawing/2014/main" id="{896EC479-0271-8EBF-CAFE-84C5EC06835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385560" y="3849328"/>
            <a:ext cx="2286000" cy="2050026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96527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57A7C1-7536-4D4B-BE66-71930AD4976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19100" y="1714500"/>
            <a:ext cx="11430000" cy="2160374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6858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B362669-C09E-BE9D-C6A5-33114C0744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5137D11-A91B-02C4-DC28-5589C53521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038" y="1097280"/>
            <a:ext cx="11424062" cy="27432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3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Enter 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5A3DC5-D1E8-697A-7DD5-DEAB426641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42900"/>
            <a:ext cx="11424062" cy="64717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</p:spTree>
    <p:extLst>
      <p:ext uri="{BB962C8B-B14F-4D97-AF65-F5344CB8AC3E}">
        <p14:creationId xmlns:p14="http://schemas.microsoft.com/office/powerpoint/2010/main" val="17510686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624">
          <p15:clr>
            <a:srgbClr val="FBAE40"/>
          </p15:clr>
        </p15:guide>
        <p15:guide id="4" orient="horz" pos="1080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08E77B2-C610-3A31-5110-91FDF1F65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C663AE79-6577-F30A-13F2-C0AE4FA10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5901" y="6348151"/>
            <a:ext cx="2743200" cy="365125"/>
          </a:xfrm>
        </p:spPr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C9F0527-42A6-B350-36A0-D16816263F6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5038" y="2754691"/>
            <a:ext cx="4754880" cy="838199"/>
          </a:xfrm>
        </p:spPr>
        <p:txBody>
          <a:bodyPr bIns="0">
            <a:normAutofit/>
          </a:bodyPr>
          <a:lstStyle>
            <a:lvl1pPr marL="0" indent="0">
              <a:lnSpc>
                <a:spcPct val="100000"/>
              </a:lnSpc>
              <a:spcAft>
                <a:spcPts val="3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3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3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Picture Placeholder 19">
            <a:extLst>
              <a:ext uri="{FF2B5EF4-FFF2-40B4-BE49-F238E27FC236}">
                <a16:creationId xmlns:a16="http://schemas.microsoft.com/office/drawing/2014/main" id="{A6942D81-7F37-FA5F-0C3C-3946830772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5038" y="1371600"/>
            <a:ext cx="2194560" cy="123394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9D99C2E9-3945-C255-51EB-673657FC25F9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425038" y="5247968"/>
            <a:ext cx="4754880" cy="838199"/>
          </a:xfrm>
        </p:spPr>
        <p:txBody>
          <a:bodyPr bIns="0">
            <a:normAutofit/>
          </a:bodyPr>
          <a:lstStyle>
            <a:lvl1pPr marL="0" indent="0">
              <a:lnSpc>
                <a:spcPct val="100000"/>
              </a:lnSpc>
              <a:spcAft>
                <a:spcPts val="3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3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3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CAF12E28-EF60-2E0D-85D2-B9B9948CB35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25038" y="3864877"/>
            <a:ext cx="2194560" cy="123394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38E210B-61D4-AE12-F876-40FC4584F77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6381136" y="2754691"/>
            <a:ext cx="4754880" cy="838199"/>
          </a:xfrm>
        </p:spPr>
        <p:txBody>
          <a:bodyPr bIns="0">
            <a:normAutofit/>
          </a:bodyPr>
          <a:lstStyle>
            <a:lvl1pPr marL="0" indent="0">
              <a:lnSpc>
                <a:spcPct val="100000"/>
              </a:lnSpc>
              <a:spcAft>
                <a:spcPts val="3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3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3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Picture Placeholder 19">
            <a:extLst>
              <a:ext uri="{FF2B5EF4-FFF2-40B4-BE49-F238E27FC236}">
                <a16:creationId xmlns:a16="http://schemas.microsoft.com/office/drawing/2014/main" id="{CF120748-2F30-F2BF-E77A-CE99DF45AA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81136" y="1371600"/>
            <a:ext cx="2194560" cy="123394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843953F-106C-1435-BE0E-989AFF97FC80}"/>
              </a:ext>
            </a:extLst>
          </p:cNvPr>
          <p:cNvSpPr>
            <a:spLocks noGrp="1"/>
          </p:cNvSpPr>
          <p:nvPr>
            <p:ph sz="half" idx="25" hasCustomPrompt="1"/>
          </p:nvPr>
        </p:nvSpPr>
        <p:spPr>
          <a:xfrm>
            <a:off x="6381136" y="5247968"/>
            <a:ext cx="4754880" cy="838199"/>
          </a:xfrm>
        </p:spPr>
        <p:txBody>
          <a:bodyPr bIns="0">
            <a:normAutofit/>
          </a:bodyPr>
          <a:lstStyle>
            <a:lvl1pPr marL="0" indent="0">
              <a:lnSpc>
                <a:spcPct val="100000"/>
              </a:lnSpc>
              <a:spcAft>
                <a:spcPts val="3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3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3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Picture Placeholder 19">
            <a:extLst>
              <a:ext uri="{FF2B5EF4-FFF2-40B4-BE49-F238E27FC236}">
                <a16:creationId xmlns:a16="http://schemas.microsoft.com/office/drawing/2014/main" id="{54C99E8E-8200-9FFB-1497-61AB330C06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81136" y="3864877"/>
            <a:ext cx="2194560" cy="123394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483517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r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ABEDB22-927C-681B-8336-3520375F64EF}"/>
              </a:ext>
            </a:extLst>
          </p:cNvPr>
          <p:cNvSpPr/>
          <p:nvPr userDrawn="1"/>
        </p:nvSpPr>
        <p:spPr>
          <a:xfrm>
            <a:off x="425148" y="1371600"/>
            <a:ext cx="11430001" cy="1051560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E9A3ED9-F60A-9365-FF36-8388F8154325}"/>
              </a:ext>
            </a:extLst>
          </p:cNvPr>
          <p:cNvSpPr/>
          <p:nvPr userDrawn="1"/>
        </p:nvSpPr>
        <p:spPr>
          <a:xfrm>
            <a:off x="425148" y="2633980"/>
            <a:ext cx="11430001" cy="1051560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1B6BB6B-7499-34A7-4AF7-AF464F8CD184}"/>
              </a:ext>
            </a:extLst>
          </p:cNvPr>
          <p:cNvSpPr/>
          <p:nvPr userDrawn="1"/>
        </p:nvSpPr>
        <p:spPr>
          <a:xfrm>
            <a:off x="425148" y="3896360"/>
            <a:ext cx="11430001" cy="1051560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F960DB5-B53A-2F34-0B13-41BF56B70BC9}"/>
              </a:ext>
            </a:extLst>
          </p:cNvPr>
          <p:cNvSpPr/>
          <p:nvPr userDrawn="1"/>
        </p:nvSpPr>
        <p:spPr>
          <a:xfrm>
            <a:off x="425148" y="5158740"/>
            <a:ext cx="11430001" cy="1051560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4C956-3E02-F312-E193-87E518E7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D3ED9C0-7057-5BD1-B3CB-9531237D4E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9313" y="1557994"/>
            <a:ext cx="2346158" cy="678773"/>
          </a:xfrm>
        </p:spPr>
        <p:txBody>
          <a:bodyPr tIns="0" bIns="0" anchor="ctr">
            <a:normAutofit/>
          </a:bodyPr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ECB66F4-9950-EDA4-6C4A-507161342B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81395" y="1502400"/>
            <a:ext cx="8194014" cy="789960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2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2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2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0D0FC32-9F03-894B-68E2-7CF5CF353C2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9313" y="2820374"/>
            <a:ext cx="2346158" cy="678773"/>
          </a:xfrm>
        </p:spPr>
        <p:txBody>
          <a:bodyPr tIns="0" bIns="0" anchor="ctr">
            <a:normAutofit/>
          </a:bodyPr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E4526E34-C7D8-D509-A201-9E997DE2D90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481395" y="2764780"/>
            <a:ext cx="8194014" cy="789960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2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2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2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27260A6-1D2B-1B04-0EF4-AB8C63D83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313" y="4082754"/>
            <a:ext cx="2346158" cy="678773"/>
          </a:xfrm>
        </p:spPr>
        <p:txBody>
          <a:bodyPr tIns="0" bIns="0" anchor="ctr">
            <a:normAutofit/>
          </a:bodyPr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ABA15F6B-C3A4-9F6E-51D4-6670B9E8047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81395" y="4027160"/>
            <a:ext cx="8194014" cy="789960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2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2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2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0DE6576-FA6B-D29B-D71B-0E6A376563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313" y="5345134"/>
            <a:ext cx="2346158" cy="678773"/>
          </a:xfrm>
        </p:spPr>
        <p:txBody>
          <a:bodyPr tIns="0" bIns="0" anchor="ctr">
            <a:normAutofit/>
          </a:bodyPr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E1C17393-3DDF-97D6-975E-2D841FD65DD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481395" y="5289540"/>
            <a:ext cx="8194014" cy="789960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2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2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2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05630363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gray pilla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ABEDB22-927C-681B-8336-3520375F64EF}"/>
              </a:ext>
            </a:extLst>
          </p:cNvPr>
          <p:cNvSpPr/>
          <p:nvPr userDrawn="1"/>
        </p:nvSpPr>
        <p:spPr>
          <a:xfrm>
            <a:off x="419100" y="1243013"/>
            <a:ext cx="2068606" cy="4967287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4C956-3E02-F312-E193-87E518E7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D3ED9C0-7057-5BD1-B3CB-9531237D4E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75323" y="1485900"/>
            <a:ext cx="1737622" cy="646331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ECB66F4-9950-EDA4-6C4A-507161342B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5323" y="2351314"/>
            <a:ext cx="1737622" cy="113877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/>
            </a:lvl1pPr>
            <a:lvl2pPr marL="285750" indent="0">
              <a:lnSpc>
                <a:spcPct val="100000"/>
              </a:lnSpc>
              <a:buNone/>
              <a:defRPr sz="1600"/>
            </a:lvl2pPr>
            <a:lvl3pPr marL="628650" indent="0">
              <a:lnSpc>
                <a:spcPct val="100000"/>
              </a:lnSpc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Rectangle: Rounded Corners 14">
            <a:extLst>
              <a:ext uri="{FF2B5EF4-FFF2-40B4-BE49-F238E27FC236}">
                <a16:creationId xmlns:a16="http://schemas.microsoft.com/office/drawing/2014/main" id="{8CC344CF-9F34-4255-C1D1-485AA925D274}"/>
              </a:ext>
            </a:extLst>
          </p:cNvPr>
          <p:cNvSpPr/>
          <p:nvPr userDrawn="1"/>
        </p:nvSpPr>
        <p:spPr>
          <a:xfrm>
            <a:off x="9820161" y="1243013"/>
            <a:ext cx="2068606" cy="4967287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046C11E2-5EA5-6D87-9B16-19C34984302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976384" y="1485900"/>
            <a:ext cx="1737622" cy="646331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D1FC3F53-1623-1501-A88C-393F90744E7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9976384" y="2351314"/>
            <a:ext cx="1737622" cy="113877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/>
            </a:lvl1pPr>
            <a:lvl2pPr marL="285750" indent="0">
              <a:lnSpc>
                <a:spcPct val="100000"/>
              </a:lnSpc>
              <a:buNone/>
              <a:defRPr sz="1600"/>
            </a:lvl2pPr>
            <a:lvl3pPr marL="628650" indent="0">
              <a:lnSpc>
                <a:spcPct val="100000"/>
              </a:lnSpc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2" name="Rectangle: Rounded Corners 14">
            <a:extLst>
              <a:ext uri="{FF2B5EF4-FFF2-40B4-BE49-F238E27FC236}">
                <a16:creationId xmlns:a16="http://schemas.microsoft.com/office/drawing/2014/main" id="{642EFA99-0CC2-5C0D-F347-C7AF408144AB}"/>
              </a:ext>
            </a:extLst>
          </p:cNvPr>
          <p:cNvSpPr/>
          <p:nvPr userDrawn="1"/>
        </p:nvSpPr>
        <p:spPr>
          <a:xfrm>
            <a:off x="2769365" y="1243013"/>
            <a:ext cx="2068606" cy="4967287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30F172A8-C3C2-BD4A-7CE4-964169DED1B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925588" y="1485900"/>
            <a:ext cx="1737622" cy="646331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4" name="Content Placeholder 3">
            <a:extLst>
              <a:ext uri="{FF2B5EF4-FFF2-40B4-BE49-F238E27FC236}">
                <a16:creationId xmlns:a16="http://schemas.microsoft.com/office/drawing/2014/main" id="{8606C336-516C-32FA-0769-C71D2F0E48D7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2925588" y="2351314"/>
            <a:ext cx="1737622" cy="113877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/>
            </a:lvl1pPr>
            <a:lvl2pPr marL="285750" indent="0">
              <a:lnSpc>
                <a:spcPct val="100000"/>
              </a:lnSpc>
              <a:buNone/>
              <a:defRPr sz="1600"/>
            </a:lvl2pPr>
            <a:lvl3pPr marL="628650" indent="0">
              <a:lnSpc>
                <a:spcPct val="100000"/>
              </a:lnSpc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5" name="Rectangle: Rounded Corners 14">
            <a:extLst>
              <a:ext uri="{FF2B5EF4-FFF2-40B4-BE49-F238E27FC236}">
                <a16:creationId xmlns:a16="http://schemas.microsoft.com/office/drawing/2014/main" id="{6B8B3E43-F8BC-23C0-CF83-012744622F99}"/>
              </a:ext>
            </a:extLst>
          </p:cNvPr>
          <p:cNvSpPr/>
          <p:nvPr userDrawn="1"/>
        </p:nvSpPr>
        <p:spPr>
          <a:xfrm>
            <a:off x="7469895" y="1243013"/>
            <a:ext cx="2068606" cy="4967287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576C61F-EF66-C44E-3E7A-C6DD64EA6AE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7626118" y="1485900"/>
            <a:ext cx="1737622" cy="646331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7" name="Content Placeholder 3">
            <a:extLst>
              <a:ext uri="{FF2B5EF4-FFF2-40B4-BE49-F238E27FC236}">
                <a16:creationId xmlns:a16="http://schemas.microsoft.com/office/drawing/2014/main" id="{EE6A360E-3E2D-63BA-610C-462D2E45A3BE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7626118" y="2351314"/>
            <a:ext cx="1737622" cy="113877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/>
            </a:lvl1pPr>
            <a:lvl2pPr marL="285750" indent="0">
              <a:lnSpc>
                <a:spcPct val="100000"/>
              </a:lnSpc>
              <a:buNone/>
              <a:defRPr sz="1600"/>
            </a:lvl2pPr>
            <a:lvl3pPr marL="628650" indent="0">
              <a:lnSpc>
                <a:spcPct val="100000"/>
              </a:lnSpc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8" name="Rectangle: Rounded Corners 14">
            <a:extLst>
              <a:ext uri="{FF2B5EF4-FFF2-40B4-BE49-F238E27FC236}">
                <a16:creationId xmlns:a16="http://schemas.microsoft.com/office/drawing/2014/main" id="{B735E1DD-0BEA-CCF6-0B52-A1883FAA94EE}"/>
              </a:ext>
            </a:extLst>
          </p:cNvPr>
          <p:cNvSpPr/>
          <p:nvPr userDrawn="1"/>
        </p:nvSpPr>
        <p:spPr>
          <a:xfrm>
            <a:off x="5119630" y="1243013"/>
            <a:ext cx="2068606" cy="4967287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DB5206F8-8307-A73A-CE56-CA2FD0EA39D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5275853" y="1485900"/>
            <a:ext cx="1737622" cy="646331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DC6D66F0-02D3-2ADC-1C08-571FA4466C3F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5275853" y="2351314"/>
            <a:ext cx="1737622" cy="113877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/>
            </a:lvl1pPr>
            <a:lvl2pPr marL="285750" indent="0">
              <a:lnSpc>
                <a:spcPct val="100000"/>
              </a:lnSpc>
              <a:buNone/>
              <a:defRPr sz="1600"/>
            </a:lvl2pPr>
            <a:lvl3pPr marL="628650" indent="0">
              <a:lnSpc>
                <a:spcPct val="100000"/>
              </a:lnSpc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9175330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illar w cicle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4C956-3E02-F312-E193-87E518E75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6891"/>
            <a:ext cx="11430000" cy="638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ACD32A4-E944-7B1B-9A9F-60049DD3C33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9100" y="3958713"/>
            <a:ext cx="2022698" cy="341632"/>
          </a:xfrm>
        </p:spPr>
        <p:txBody>
          <a:bodyPr anchor="ctr"/>
          <a:lstStyle>
            <a:lvl1pPr marL="0" indent="0" algn="ctr">
              <a:buNone/>
              <a:defRPr sz="1800" b="0" i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335F755D-B83A-31BD-34B9-2E05836CD3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100" y="4445744"/>
            <a:ext cx="2022698" cy="307777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A77CCC5-B9BE-4642-8458-7FDC46CB3BD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770926" y="3958713"/>
            <a:ext cx="2022698" cy="341632"/>
          </a:xfrm>
        </p:spPr>
        <p:txBody>
          <a:bodyPr anchor="ctr"/>
          <a:lstStyle>
            <a:lvl1pPr marL="0" indent="0" algn="ctr">
              <a:buNone/>
              <a:defRPr sz="1800" b="0" i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27D8439D-6992-936B-CF67-4A07F79A61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70926" y="4445744"/>
            <a:ext cx="2022698" cy="307777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5A5DCCC6-32E6-6E64-8450-82236AB1AD0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5122752" y="3958713"/>
            <a:ext cx="2022698" cy="341632"/>
          </a:xfrm>
        </p:spPr>
        <p:txBody>
          <a:bodyPr anchor="ctr"/>
          <a:lstStyle>
            <a:lvl1pPr marL="0" indent="0" algn="ctr">
              <a:buNone/>
              <a:defRPr sz="1800" b="0" i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9EEFBC73-7976-8792-E96A-A06F540A4B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22751" y="4445744"/>
            <a:ext cx="2022698" cy="307777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80DB3EB-294A-2D58-7F58-0C644A208E03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7474577" y="3958713"/>
            <a:ext cx="2022698" cy="341632"/>
          </a:xfrm>
        </p:spPr>
        <p:txBody>
          <a:bodyPr anchor="ctr"/>
          <a:lstStyle>
            <a:lvl1pPr marL="0" indent="0" algn="ctr">
              <a:buNone/>
              <a:defRPr sz="1800" b="0" i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DF88B32C-7F64-46CF-466C-C6DAC4DB66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74576" y="4445744"/>
            <a:ext cx="2022698" cy="307777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0BCBDB97-C9B0-B479-CB1D-9DEA1006D156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826402" y="3958713"/>
            <a:ext cx="2022698" cy="341632"/>
          </a:xfrm>
        </p:spPr>
        <p:txBody>
          <a:bodyPr anchor="ctr"/>
          <a:lstStyle>
            <a:lvl1pPr marL="0" indent="0" algn="ctr">
              <a:buNone/>
              <a:defRPr sz="1800" b="0" i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C1E169BA-7F72-B21E-15E6-C774673E73F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826402" y="4445744"/>
            <a:ext cx="2022698" cy="307777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92505C8-3896-8478-1235-5A420A519E93}"/>
              </a:ext>
            </a:extLst>
          </p:cNvPr>
          <p:cNvCxnSpPr>
            <a:cxnSpLocks/>
          </p:cNvCxnSpPr>
          <p:nvPr userDrawn="1"/>
        </p:nvCxnSpPr>
        <p:spPr>
          <a:xfrm>
            <a:off x="381000" y="3541503"/>
            <a:ext cx="11430000" cy="0"/>
          </a:xfrm>
          <a:prstGeom prst="line">
            <a:avLst/>
          </a:prstGeom>
          <a:ln w="19050" cap="rnd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791210B6-BA45-E02E-5EDA-A5720EB468A7}"/>
              </a:ext>
            </a:extLst>
          </p:cNvPr>
          <p:cNvSpPr/>
          <p:nvPr userDrawn="1"/>
        </p:nvSpPr>
        <p:spPr>
          <a:xfrm>
            <a:off x="680641" y="170221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0C272F88-F183-6492-2FC6-B544D29E2BA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90166" y="171173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42E6A1B-8278-4A63-B26C-C0E96D478D13}"/>
              </a:ext>
            </a:extLst>
          </p:cNvPr>
          <p:cNvSpPr/>
          <p:nvPr userDrawn="1"/>
        </p:nvSpPr>
        <p:spPr>
          <a:xfrm>
            <a:off x="3032467" y="170221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CB363CF5-B1B6-F5BA-1AB9-EBCAEBC5DA3B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1992" y="171173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592E17C-3558-F608-BBB0-FE3B918F382B}"/>
              </a:ext>
            </a:extLst>
          </p:cNvPr>
          <p:cNvSpPr/>
          <p:nvPr userDrawn="1"/>
        </p:nvSpPr>
        <p:spPr>
          <a:xfrm>
            <a:off x="5384293" y="170221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7BB94B14-FF37-028A-EF00-3618695FEA7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393818" y="171173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2775533-567B-2EC2-C299-79C30121011C}"/>
              </a:ext>
            </a:extLst>
          </p:cNvPr>
          <p:cNvSpPr/>
          <p:nvPr userDrawn="1"/>
        </p:nvSpPr>
        <p:spPr>
          <a:xfrm>
            <a:off x="7736118" y="170221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D20E0605-C5AA-DDDB-7091-C45149DB3C1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7745643" y="171173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2706883-016F-51F4-5F05-871887CCE838}"/>
              </a:ext>
            </a:extLst>
          </p:cNvPr>
          <p:cNvSpPr/>
          <p:nvPr userDrawn="1"/>
        </p:nvSpPr>
        <p:spPr>
          <a:xfrm>
            <a:off x="10087943" y="170221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35" name="Picture Placeholder 12">
            <a:extLst>
              <a:ext uri="{FF2B5EF4-FFF2-40B4-BE49-F238E27FC236}">
                <a16:creationId xmlns:a16="http://schemas.microsoft.com/office/drawing/2014/main" id="{2C859758-47DC-216A-0239-1927A94ED4B8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0097468" y="171173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2986774440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6BE62AD-E471-E928-6CF2-3A02CF2799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5262" y="1377538"/>
            <a:ext cx="6493838" cy="646331"/>
          </a:xfrm>
        </p:spPr>
        <p:txBody>
          <a:bodyPr wrap="square" anchor="b">
            <a:spAutoFit/>
          </a:bodyPr>
          <a:lstStyle>
            <a:lvl1pPr>
              <a:defRPr/>
            </a:lvl1pPr>
          </a:lstStyle>
          <a:p>
            <a:r>
              <a:rPr lang="en-US"/>
              <a:t>Case study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0EA40E48-6F93-59EA-5645-BEC493FD34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9100" y="342900"/>
            <a:ext cx="4572543" cy="5867400"/>
          </a:xfrm>
          <a:prstGeom prst="roundRect">
            <a:avLst>
              <a:gd name="adj" fmla="val 5034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74C4FAF1-4785-2CDF-37E2-6719DC5C65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55262" y="2557429"/>
            <a:ext cx="6204133" cy="108824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6BDB1EE1-408D-6DC3-8FEB-A9F392B69CB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55261" y="2130329"/>
            <a:ext cx="6204133" cy="338554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5E9DB220-52B5-CBEE-50CC-C71A5F1B79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55262" y="4517790"/>
            <a:ext cx="2988289" cy="1692510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FC6430C3-D1A9-9784-013F-D9BC72C3957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55261" y="4090689"/>
            <a:ext cx="2988289" cy="33855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58B9D09-720A-224C-6915-79BC8B7342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60811" y="4517790"/>
            <a:ext cx="2988289" cy="1692510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F42C1BC7-78AB-760C-542B-7BF4512D41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60810" y="4090689"/>
            <a:ext cx="2988289" cy="33855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1BFBC96A-B9B8-6024-A7CC-8C3544AF89B5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355262" y="342900"/>
            <a:ext cx="2431886" cy="8959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company logo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852595F3-6B29-A4C1-F562-043ADD29A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94181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9AA53AC0-AEB6-8987-6A07-E00C23BBBE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101" y="1953888"/>
            <a:ext cx="6850379" cy="1265561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C02566AB-3ACD-263E-89D2-891AAF84D73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101" y="1526788"/>
            <a:ext cx="6850379" cy="338554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9B9BF6A2-CF72-385B-8B53-DE94552D36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9101" y="4065650"/>
            <a:ext cx="3275291" cy="2144649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2719C19-DC25-DC42-CDA0-B68389E5B8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19101" y="3638550"/>
            <a:ext cx="3275291" cy="33855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1349D97C-BFAC-4A0B-B4FE-8AAA14B659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994189" y="4065650"/>
            <a:ext cx="3275291" cy="2144649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6360A970-79B6-D322-41DA-DDA17ED7A0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994189" y="3638550"/>
            <a:ext cx="3275291" cy="33855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57D666F-6FBF-ABB3-CF15-16F3AF8F0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760"/>
            <a:ext cx="11428476" cy="6400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CE4858-7E78-2E6B-F756-D6089D087E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24" y="1097280"/>
            <a:ext cx="11428476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Enter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F1EED-92E4-7A2D-9D4A-30BB22594C2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26">
            <a:extLst>
              <a:ext uri="{FF2B5EF4-FFF2-40B4-BE49-F238E27FC236}">
                <a16:creationId xmlns:a16="http://schemas.microsoft.com/office/drawing/2014/main" id="{35D4D107-5C7D-BB1E-A960-CD9CC631CE0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126344" y="5559425"/>
            <a:ext cx="1828800" cy="65087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Amazon Ember Display" panose="020F0603020204020204" pitchFamily="34" charset="0"/>
              <a:buNone/>
              <a:tabLst/>
              <a:defRPr/>
            </a:pPr>
            <a:r>
              <a:rPr lang="en-US" dirty="0"/>
              <a:t>Click icon to add company logo</a:t>
            </a:r>
          </a:p>
        </p:txBody>
      </p:sp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46121367-B5ED-B6C9-4E59-44F855096DC2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192177" y="1532603"/>
            <a:ext cx="3685143" cy="3685143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55366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wa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57D666F-6FBF-ABB3-CF15-16F3AF8F0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760"/>
            <a:ext cx="11428476" cy="638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33">
            <a:extLst>
              <a:ext uri="{FF2B5EF4-FFF2-40B4-BE49-F238E27FC236}">
                <a16:creationId xmlns:a16="http://schemas.microsoft.com/office/drawing/2014/main" id="{F34FBDEE-40DF-496D-5524-FEDAED72FE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5369" y="2002831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4">
            <a:extLst>
              <a:ext uri="{FF2B5EF4-FFF2-40B4-BE49-F238E27FC236}">
                <a16:creationId xmlns:a16="http://schemas.microsoft.com/office/drawing/2014/main" id="{ED8B1744-40CE-E460-0FFD-C93324C30B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306887" y="2002831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35">
            <a:extLst>
              <a:ext uri="{FF2B5EF4-FFF2-40B4-BE49-F238E27FC236}">
                <a16:creationId xmlns:a16="http://schemas.microsoft.com/office/drawing/2014/main" id="{86D7E1A9-FAC7-D835-2A49-8F61C0CE989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52542" y="2002831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36">
            <a:extLst>
              <a:ext uri="{FF2B5EF4-FFF2-40B4-BE49-F238E27FC236}">
                <a16:creationId xmlns:a16="http://schemas.microsoft.com/office/drawing/2014/main" id="{88B5C5EE-36B1-0B29-0B68-14299BE4BB7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79715" y="2002831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ontent Placeholder 37">
            <a:extLst>
              <a:ext uri="{FF2B5EF4-FFF2-40B4-BE49-F238E27FC236}">
                <a16:creationId xmlns:a16="http://schemas.microsoft.com/office/drawing/2014/main" id="{B483D00A-86AD-3850-BF01-10E82DD4193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25369" y="3868207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Content Placeholder 38">
            <a:extLst>
              <a:ext uri="{FF2B5EF4-FFF2-40B4-BE49-F238E27FC236}">
                <a16:creationId xmlns:a16="http://schemas.microsoft.com/office/drawing/2014/main" id="{FF2E3F6D-C2A0-7D16-1F62-393D401677E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306887" y="3868207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Content Placeholder 39">
            <a:extLst>
              <a:ext uri="{FF2B5EF4-FFF2-40B4-BE49-F238E27FC236}">
                <a16:creationId xmlns:a16="http://schemas.microsoft.com/office/drawing/2014/main" id="{6143B8D4-28E7-9550-7D2F-32DAE92EDA25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452542" y="3868207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ontent Placeholder 40">
            <a:extLst>
              <a:ext uri="{FF2B5EF4-FFF2-40B4-BE49-F238E27FC236}">
                <a16:creationId xmlns:a16="http://schemas.microsoft.com/office/drawing/2014/main" id="{B820354B-C892-2DC6-7FAC-F4480CCCFA3A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379715" y="3868207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D11658A-C63D-B5C7-669B-6883EE4D0CF0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510223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BFD6-0A7E-4C17-A0CF-15563DCD4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485900"/>
            <a:ext cx="8189914" cy="2567077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 dirty="0"/>
              <a:t>Enter quote here. Do not add additional quote marks on the text.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139DB6-EAA5-478D-8B47-73B28F478C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000" y="4610100"/>
            <a:ext cx="8191500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Enter 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D58212-E366-46B6-A286-ED11216920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5045137"/>
            <a:ext cx="8176986" cy="3416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Enter quoted person’s affiliation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3CB5C35-A9BE-DFC3-9BA2-74BF56863A41}"/>
              </a:ext>
            </a:extLst>
          </p:cNvPr>
          <p:cNvSpPr>
            <a:spLocks noChangeAspect="1"/>
          </p:cNvSpPr>
          <p:nvPr userDrawn="1"/>
        </p:nvSpPr>
        <p:spPr>
          <a:xfrm>
            <a:off x="306051" y="915094"/>
            <a:ext cx="836949" cy="570806"/>
          </a:xfrm>
          <a:custGeom>
            <a:avLst/>
            <a:gdLst>
              <a:gd name="connsiteX0" fmla="*/ 357530 w 437083"/>
              <a:gd name="connsiteY0" fmla="*/ 0 h 298094"/>
              <a:gd name="connsiteX1" fmla="*/ 414223 w 437083"/>
              <a:gd name="connsiteY1" fmla="*/ 0 h 298094"/>
              <a:gd name="connsiteX2" fmla="*/ 437083 w 437083"/>
              <a:gd name="connsiteY2" fmla="*/ 19202 h 298094"/>
              <a:gd name="connsiteX3" fmla="*/ 436169 w 437083"/>
              <a:gd name="connsiteY3" fmla="*/ 30175 h 298094"/>
              <a:gd name="connsiteX4" fmla="*/ 433425 w 437083"/>
              <a:gd name="connsiteY4" fmla="*/ 52121 h 298094"/>
              <a:gd name="connsiteX5" fmla="*/ 403250 w 437083"/>
              <a:gd name="connsiteY5" fmla="*/ 266090 h 298094"/>
              <a:gd name="connsiteX6" fmla="*/ 392277 w 437083"/>
              <a:gd name="connsiteY6" fmla="*/ 290779 h 298094"/>
              <a:gd name="connsiteX7" fmla="*/ 367589 w 437083"/>
              <a:gd name="connsiteY7" fmla="*/ 298094 h 298094"/>
              <a:gd name="connsiteX8" fmla="*/ 327355 w 437083"/>
              <a:gd name="connsiteY8" fmla="*/ 298094 h 298094"/>
              <a:gd name="connsiteX9" fmla="*/ 235915 w 437083"/>
              <a:gd name="connsiteY9" fmla="*/ 236829 h 298094"/>
              <a:gd name="connsiteX10" fmla="*/ 258775 w 437083"/>
              <a:gd name="connsiteY10" fmla="*/ 160020 h 298094"/>
              <a:gd name="connsiteX11" fmla="*/ 318211 w 437083"/>
              <a:gd name="connsiteY11" fmla="*/ 28346 h 298094"/>
              <a:gd name="connsiteX12" fmla="*/ 333756 w 437083"/>
              <a:gd name="connsiteY12" fmla="*/ 6401 h 298094"/>
              <a:gd name="connsiteX13" fmla="*/ 357530 w 437083"/>
              <a:gd name="connsiteY13" fmla="*/ 0 h 298094"/>
              <a:gd name="connsiteX14" fmla="*/ 121615 w 437083"/>
              <a:gd name="connsiteY14" fmla="*/ 0 h 298094"/>
              <a:gd name="connsiteX15" fmla="*/ 178308 w 437083"/>
              <a:gd name="connsiteY15" fmla="*/ 0 h 298094"/>
              <a:gd name="connsiteX16" fmla="*/ 201168 w 437083"/>
              <a:gd name="connsiteY16" fmla="*/ 19202 h 298094"/>
              <a:gd name="connsiteX17" fmla="*/ 200253 w 437083"/>
              <a:gd name="connsiteY17" fmla="*/ 30175 h 298094"/>
              <a:gd name="connsiteX18" fmla="*/ 197510 w 437083"/>
              <a:gd name="connsiteY18" fmla="*/ 52121 h 298094"/>
              <a:gd name="connsiteX19" fmla="*/ 167335 w 437083"/>
              <a:gd name="connsiteY19" fmla="*/ 266090 h 298094"/>
              <a:gd name="connsiteX20" fmla="*/ 156362 w 437083"/>
              <a:gd name="connsiteY20" fmla="*/ 290779 h 298094"/>
              <a:gd name="connsiteX21" fmla="*/ 131673 w 437083"/>
              <a:gd name="connsiteY21" fmla="*/ 298094 h 298094"/>
              <a:gd name="connsiteX22" fmla="*/ 91440 w 437083"/>
              <a:gd name="connsiteY22" fmla="*/ 298094 h 298094"/>
              <a:gd name="connsiteX23" fmla="*/ 0 w 437083"/>
              <a:gd name="connsiteY23" fmla="*/ 236829 h 298094"/>
              <a:gd name="connsiteX24" fmla="*/ 22860 w 437083"/>
              <a:gd name="connsiteY24" fmla="*/ 160020 h 298094"/>
              <a:gd name="connsiteX25" fmla="*/ 82296 w 437083"/>
              <a:gd name="connsiteY25" fmla="*/ 28346 h 298094"/>
              <a:gd name="connsiteX26" fmla="*/ 97841 w 437083"/>
              <a:gd name="connsiteY26" fmla="*/ 6401 h 298094"/>
              <a:gd name="connsiteX27" fmla="*/ 121615 w 437083"/>
              <a:gd name="connsiteY27" fmla="*/ 0 h 29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37083" h="298094">
                <a:moveTo>
                  <a:pt x="357530" y="0"/>
                </a:moveTo>
                <a:lnTo>
                  <a:pt x="414223" y="0"/>
                </a:lnTo>
                <a:cubicBezTo>
                  <a:pt x="429463" y="0"/>
                  <a:pt x="437083" y="6401"/>
                  <a:pt x="437083" y="19202"/>
                </a:cubicBezTo>
                <a:cubicBezTo>
                  <a:pt x="437083" y="22250"/>
                  <a:pt x="436778" y="25908"/>
                  <a:pt x="436169" y="30175"/>
                </a:cubicBezTo>
                <a:cubicBezTo>
                  <a:pt x="435559" y="34442"/>
                  <a:pt x="434645" y="41757"/>
                  <a:pt x="433425" y="52121"/>
                </a:cubicBezTo>
                <a:lnTo>
                  <a:pt x="403250" y="266090"/>
                </a:lnTo>
                <a:cubicBezTo>
                  <a:pt x="401421" y="277673"/>
                  <a:pt x="397764" y="285902"/>
                  <a:pt x="392277" y="290779"/>
                </a:cubicBezTo>
                <a:cubicBezTo>
                  <a:pt x="386791" y="295656"/>
                  <a:pt x="378561" y="298094"/>
                  <a:pt x="367589" y="298094"/>
                </a:cubicBezTo>
                <a:lnTo>
                  <a:pt x="327355" y="298094"/>
                </a:lnTo>
                <a:cubicBezTo>
                  <a:pt x="266395" y="298094"/>
                  <a:pt x="235915" y="277673"/>
                  <a:pt x="235915" y="236829"/>
                </a:cubicBezTo>
                <a:cubicBezTo>
                  <a:pt x="235915" y="220370"/>
                  <a:pt x="243535" y="194767"/>
                  <a:pt x="258775" y="160020"/>
                </a:cubicBezTo>
                <a:lnTo>
                  <a:pt x="318211" y="28346"/>
                </a:lnTo>
                <a:cubicBezTo>
                  <a:pt x="322478" y="17983"/>
                  <a:pt x="327660" y="10668"/>
                  <a:pt x="333756" y="6401"/>
                </a:cubicBezTo>
                <a:cubicBezTo>
                  <a:pt x="339852" y="2133"/>
                  <a:pt x="347777" y="0"/>
                  <a:pt x="357530" y="0"/>
                </a:cubicBezTo>
                <a:close/>
                <a:moveTo>
                  <a:pt x="121615" y="0"/>
                </a:moveTo>
                <a:lnTo>
                  <a:pt x="178308" y="0"/>
                </a:lnTo>
                <a:cubicBezTo>
                  <a:pt x="193548" y="0"/>
                  <a:pt x="201168" y="6401"/>
                  <a:pt x="201168" y="19202"/>
                </a:cubicBezTo>
                <a:cubicBezTo>
                  <a:pt x="201168" y="22250"/>
                  <a:pt x="200863" y="25908"/>
                  <a:pt x="200253" y="30175"/>
                </a:cubicBezTo>
                <a:cubicBezTo>
                  <a:pt x="199644" y="34442"/>
                  <a:pt x="198729" y="41757"/>
                  <a:pt x="197510" y="52121"/>
                </a:cubicBezTo>
                <a:lnTo>
                  <a:pt x="167335" y="266090"/>
                </a:lnTo>
                <a:cubicBezTo>
                  <a:pt x="165506" y="277673"/>
                  <a:pt x="161849" y="285902"/>
                  <a:pt x="156362" y="290779"/>
                </a:cubicBezTo>
                <a:cubicBezTo>
                  <a:pt x="150876" y="295656"/>
                  <a:pt x="142646" y="298094"/>
                  <a:pt x="131673" y="298094"/>
                </a:cubicBezTo>
                <a:lnTo>
                  <a:pt x="91440" y="298094"/>
                </a:lnTo>
                <a:cubicBezTo>
                  <a:pt x="30480" y="298094"/>
                  <a:pt x="0" y="277673"/>
                  <a:pt x="0" y="236829"/>
                </a:cubicBezTo>
                <a:cubicBezTo>
                  <a:pt x="0" y="220370"/>
                  <a:pt x="7620" y="194767"/>
                  <a:pt x="22860" y="160020"/>
                </a:cubicBezTo>
                <a:lnTo>
                  <a:pt x="82296" y="28346"/>
                </a:lnTo>
                <a:cubicBezTo>
                  <a:pt x="86563" y="17983"/>
                  <a:pt x="91745" y="10668"/>
                  <a:pt x="97841" y="6401"/>
                </a:cubicBezTo>
                <a:cubicBezTo>
                  <a:pt x="103937" y="2133"/>
                  <a:pt x="111861" y="0"/>
                  <a:pt x="12161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2960AC-5F89-3CAD-F47B-B09F0327EE64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40000">
                <a:schemeClr val="accent1"/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E22CC8-AAED-E1B3-9376-DEDAC5CC26C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486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pos="720">
          <p15:clr>
            <a:srgbClr val="FBAE40"/>
          </p15:clr>
        </p15:guide>
        <p15:guide id="2" pos="5880">
          <p15:clr>
            <a:srgbClr val="FBAE40"/>
          </p15:clr>
        </p15:guide>
        <p15:guide id="3" orient="horz" pos="2904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14">
            <a:extLst>
              <a:ext uri="{FF2B5EF4-FFF2-40B4-BE49-F238E27FC236}">
                <a16:creationId xmlns:a16="http://schemas.microsoft.com/office/drawing/2014/main" id="{CF52449C-A276-663A-D802-436C9D3F6FC8}"/>
              </a:ext>
            </a:extLst>
          </p:cNvPr>
          <p:cNvSpPr/>
          <p:nvPr userDrawn="1"/>
        </p:nvSpPr>
        <p:spPr>
          <a:xfrm>
            <a:off x="646656" y="856097"/>
            <a:ext cx="10898688" cy="4823076"/>
          </a:xfrm>
          <a:prstGeom prst="roundRect">
            <a:avLst>
              <a:gd name="adj" fmla="val 587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600" err="1"/>
          </a:p>
        </p:txBody>
      </p:sp>
      <p:sp>
        <p:nvSpPr>
          <p:cNvPr id="7" name="Freeform: Shape 2">
            <a:extLst>
              <a:ext uri="{FF2B5EF4-FFF2-40B4-BE49-F238E27FC236}">
                <a16:creationId xmlns:a16="http://schemas.microsoft.com/office/drawing/2014/main" id="{FCB01597-885F-FD69-6C6A-888EB789A2F2}"/>
              </a:ext>
            </a:extLst>
          </p:cNvPr>
          <p:cNvSpPr>
            <a:spLocks noChangeAspect="1"/>
          </p:cNvSpPr>
          <p:nvPr userDrawn="1"/>
        </p:nvSpPr>
        <p:spPr>
          <a:xfrm>
            <a:off x="442528" y="1576674"/>
            <a:ext cx="836949" cy="570806"/>
          </a:xfrm>
          <a:custGeom>
            <a:avLst/>
            <a:gdLst>
              <a:gd name="connsiteX0" fmla="*/ 357530 w 437083"/>
              <a:gd name="connsiteY0" fmla="*/ 0 h 298094"/>
              <a:gd name="connsiteX1" fmla="*/ 414223 w 437083"/>
              <a:gd name="connsiteY1" fmla="*/ 0 h 298094"/>
              <a:gd name="connsiteX2" fmla="*/ 437083 w 437083"/>
              <a:gd name="connsiteY2" fmla="*/ 19202 h 298094"/>
              <a:gd name="connsiteX3" fmla="*/ 436169 w 437083"/>
              <a:gd name="connsiteY3" fmla="*/ 30175 h 298094"/>
              <a:gd name="connsiteX4" fmla="*/ 433425 w 437083"/>
              <a:gd name="connsiteY4" fmla="*/ 52121 h 298094"/>
              <a:gd name="connsiteX5" fmla="*/ 403250 w 437083"/>
              <a:gd name="connsiteY5" fmla="*/ 266090 h 298094"/>
              <a:gd name="connsiteX6" fmla="*/ 392277 w 437083"/>
              <a:gd name="connsiteY6" fmla="*/ 290779 h 298094"/>
              <a:gd name="connsiteX7" fmla="*/ 367589 w 437083"/>
              <a:gd name="connsiteY7" fmla="*/ 298094 h 298094"/>
              <a:gd name="connsiteX8" fmla="*/ 327355 w 437083"/>
              <a:gd name="connsiteY8" fmla="*/ 298094 h 298094"/>
              <a:gd name="connsiteX9" fmla="*/ 235915 w 437083"/>
              <a:gd name="connsiteY9" fmla="*/ 236829 h 298094"/>
              <a:gd name="connsiteX10" fmla="*/ 258775 w 437083"/>
              <a:gd name="connsiteY10" fmla="*/ 160020 h 298094"/>
              <a:gd name="connsiteX11" fmla="*/ 318211 w 437083"/>
              <a:gd name="connsiteY11" fmla="*/ 28346 h 298094"/>
              <a:gd name="connsiteX12" fmla="*/ 333756 w 437083"/>
              <a:gd name="connsiteY12" fmla="*/ 6401 h 298094"/>
              <a:gd name="connsiteX13" fmla="*/ 357530 w 437083"/>
              <a:gd name="connsiteY13" fmla="*/ 0 h 298094"/>
              <a:gd name="connsiteX14" fmla="*/ 121615 w 437083"/>
              <a:gd name="connsiteY14" fmla="*/ 0 h 298094"/>
              <a:gd name="connsiteX15" fmla="*/ 178308 w 437083"/>
              <a:gd name="connsiteY15" fmla="*/ 0 h 298094"/>
              <a:gd name="connsiteX16" fmla="*/ 201168 w 437083"/>
              <a:gd name="connsiteY16" fmla="*/ 19202 h 298094"/>
              <a:gd name="connsiteX17" fmla="*/ 200253 w 437083"/>
              <a:gd name="connsiteY17" fmla="*/ 30175 h 298094"/>
              <a:gd name="connsiteX18" fmla="*/ 197510 w 437083"/>
              <a:gd name="connsiteY18" fmla="*/ 52121 h 298094"/>
              <a:gd name="connsiteX19" fmla="*/ 167335 w 437083"/>
              <a:gd name="connsiteY19" fmla="*/ 266090 h 298094"/>
              <a:gd name="connsiteX20" fmla="*/ 156362 w 437083"/>
              <a:gd name="connsiteY20" fmla="*/ 290779 h 298094"/>
              <a:gd name="connsiteX21" fmla="*/ 131673 w 437083"/>
              <a:gd name="connsiteY21" fmla="*/ 298094 h 298094"/>
              <a:gd name="connsiteX22" fmla="*/ 91440 w 437083"/>
              <a:gd name="connsiteY22" fmla="*/ 298094 h 298094"/>
              <a:gd name="connsiteX23" fmla="*/ 0 w 437083"/>
              <a:gd name="connsiteY23" fmla="*/ 236829 h 298094"/>
              <a:gd name="connsiteX24" fmla="*/ 22860 w 437083"/>
              <a:gd name="connsiteY24" fmla="*/ 160020 h 298094"/>
              <a:gd name="connsiteX25" fmla="*/ 82296 w 437083"/>
              <a:gd name="connsiteY25" fmla="*/ 28346 h 298094"/>
              <a:gd name="connsiteX26" fmla="*/ 97841 w 437083"/>
              <a:gd name="connsiteY26" fmla="*/ 6401 h 298094"/>
              <a:gd name="connsiteX27" fmla="*/ 121615 w 437083"/>
              <a:gd name="connsiteY27" fmla="*/ 0 h 29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37083" h="298094">
                <a:moveTo>
                  <a:pt x="357530" y="0"/>
                </a:moveTo>
                <a:lnTo>
                  <a:pt x="414223" y="0"/>
                </a:lnTo>
                <a:cubicBezTo>
                  <a:pt x="429463" y="0"/>
                  <a:pt x="437083" y="6401"/>
                  <a:pt x="437083" y="19202"/>
                </a:cubicBezTo>
                <a:cubicBezTo>
                  <a:pt x="437083" y="22250"/>
                  <a:pt x="436778" y="25908"/>
                  <a:pt x="436169" y="30175"/>
                </a:cubicBezTo>
                <a:cubicBezTo>
                  <a:pt x="435559" y="34442"/>
                  <a:pt x="434645" y="41757"/>
                  <a:pt x="433425" y="52121"/>
                </a:cubicBezTo>
                <a:lnTo>
                  <a:pt x="403250" y="266090"/>
                </a:lnTo>
                <a:cubicBezTo>
                  <a:pt x="401421" y="277673"/>
                  <a:pt x="397764" y="285902"/>
                  <a:pt x="392277" y="290779"/>
                </a:cubicBezTo>
                <a:cubicBezTo>
                  <a:pt x="386791" y="295656"/>
                  <a:pt x="378561" y="298094"/>
                  <a:pt x="367589" y="298094"/>
                </a:cubicBezTo>
                <a:lnTo>
                  <a:pt x="327355" y="298094"/>
                </a:lnTo>
                <a:cubicBezTo>
                  <a:pt x="266395" y="298094"/>
                  <a:pt x="235915" y="277673"/>
                  <a:pt x="235915" y="236829"/>
                </a:cubicBezTo>
                <a:cubicBezTo>
                  <a:pt x="235915" y="220370"/>
                  <a:pt x="243535" y="194767"/>
                  <a:pt x="258775" y="160020"/>
                </a:cubicBezTo>
                <a:lnTo>
                  <a:pt x="318211" y="28346"/>
                </a:lnTo>
                <a:cubicBezTo>
                  <a:pt x="322478" y="17983"/>
                  <a:pt x="327660" y="10668"/>
                  <a:pt x="333756" y="6401"/>
                </a:cubicBezTo>
                <a:cubicBezTo>
                  <a:pt x="339852" y="2133"/>
                  <a:pt x="347777" y="0"/>
                  <a:pt x="357530" y="0"/>
                </a:cubicBezTo>
                <a:close/>
                <a:moveTo>
                  <a:pt x="121615" y="0"/>
                </a:moveTo>
                <a:lnTo>
                  <a:pt x="178308" y="0"/>
                </a:lnTo>
                <a:cubicBezTo>
                  <a:pt x="193548" y="0"/>
                  <a:pt x="201168" y="6401"/>
                  <a:pt x="201168" y="19202"/>
                </a:cubicBezTo>
                <a:cubicBezTo>
                  <a:pt x="201168" y="22250"/>
                  <a:pt x="200863" y="25908"/>
                  <a:pt x="200253" y="30175"/>
                </a:cubicBezTo>
                <a:cubicBezTo>
                  <a:pt x="199644" y="34442"/>
                  <a:pt x="198729" y="41757"/>
                  <a:pt x="197510" y="52121"/>
                </a:cubicBezTo>
                <a:lnTo>
                  <a:pt x="167335" y="266090"/>
                </a:lnTo>
                <a:cubicBezTo>
                  <a:pt x="165506" y="277673"/>
                  <a:pt x="161849" y="285902"/>
                  <a:pt x="156362" y="290779"/>
                </a:cubicBezTo>
                <a:cubicBezTo>
                  <a:pt x="150876" y="295656"/>
                  <a:pt x="142646" y="298094"/>
                  <a:pt x="131673" y="298094"/>
                </a:cubicBezTo>
                <a:lnTo>
                  <a:pt x="91440" y="298094"/>
                </a:lnTo>
                <a:cubicBezTo>
                  <a:pt x="30480" y="298094"/>
                  <a:pt x="0" y="277673"/>
                  <a:pt x="0" y="236829"/>
                </a:cubicBezTo>
                <a:cubicBezTo>
                  <a:pt x="0" y="220370"/>
                  <a:pt x="7620" y="194767"/>
                  <a:pt x="22860" y="160020"/>
                </a:cubicBezTo>
                <a:lnTo>
                  <a:pt x="82296" y="28346"/>
                </a:lnTo>
                <a:cubicBezTo>
                  <a:pt x="86563" y="17983"/>
                  <a:pt x="91745" y="10668"/>
                  <a:pt x="97841" y="6401"/>
                </a:cubicBezTo>
                <a:cubicBezTo>
                  <a:pt x="103937" y="2133"/>
                  <a:pt x="111861" y="0"/>
                  <a:pt x="12161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85019C-F15E-4897-1C3D-82539E0285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76374" y="1862077"/>
            <a:ext cx="9245909" cy="2567077"/>
          </a:xfrm>
          <a:prstGeom prst="rect">
            <a:avLst/>
          </a:prstGeom>
        </p:spPr>
        <p:txBody>
          <a:bodyPr/>
          <a:lstStyle>
            <a:lvl1pPr>
              <a:defRPr sz="4400" b="0" i="0"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</a:lstStyle>
          <a:p>
            <a:r>
              <a:rPr lang="en-US" dirty="0"/>
              <a:t>Enter quote here. Do not add additional quote marks on the text.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E8BE0-8022-F6FA-1FCB-F0FD306E1A2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E05B9B6-9DA4-2989-44CE-8A044B2435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74839" y="4504410"/>
            <a:ext cx="9247444" cy="369332"/>
          </a:xfrm>
        </p:spPr>
        <p:txBody>
          <a:bodyPr/>
          <a:lstStyle>
            <a:lvl1pPr marL="0" indent="0" algn="r">
              <a:buNone/>
              <a:defRPr sz="2000" b="1"/>
            </a:lvl1pPr>
          </a:lstStyle>
          <a:p>
            <a:pPr lvl="0"/>
            <a:r>
              <a:rPr lang="en-US" dirty="0"/>
              <a:t>Enter 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54E7FC7-40F3-F6F9-0A02-1E14830982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74839" y="4939447"/>
            <a:ext cx="9247444" cy="341632"/>
          </a:xfrm>
        </p:spPr>
        <p:txBody>
          <a:bodyPr/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/>
              <a:t>Enter quoted person’s affiliation</a:t>
            </a:r>
          </a:p>
        </p:txBody>
      </p:sp>
    </p:spTree>
    <p:extLst>
      <p:ext uri="{BB962C8B-B14F-4D97-AF65-F5344CB8AC3E}">
        <p14:creationId xmlns:p14="http://schemas.microsoft.com/office/powerpoint/2010/main" val="4228140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AD14EE-B412-D4BA-99A4-1C0E5FD3E4EA}"/>
              </a:ext>
            </a:extLst>
          </p:cNvPr>
          <p:cNvSpPr>
            <a:spLocks noChangeAspect="1"/>
          </p:cNvSpPr>
          <p:nvPr userDrawn="1"/>
        </p:nvSpPr>
        <p:spPr>
          <a:xfrm>
            <a:off x="306051" y="915094"/>
            <a:ext cx="836949" cy="570806"/>
          </a:xfrm>
          <a:custGeom>
            <a:avLst/>
            <a:gdLst>
              <a:gd name="connsiteX0" fmla="*/ 357530 w 437083"/>
              <a:gd name="connsiteY0" fmla="*/ 0 h 298094"/>
              <a:gd name="connsiteX1" fmla="*/ 414223 w 437083"/>
              <a:gd name="connsiteY1" fmla="*/ 0 h 298094"/>
              <a:gd name="connsiteX2" fmla="*/ 437083 w 437083"/>
              <a:gd name="connsiteY2" fmla="*/ 19202 h 298094"/>
              <a:gd name="connsiteX3" fmla="*/ 436169 w 437083"/>
              <a:gd name="connsiteY3" fmla="*/ 30175 h 298094"/>
              <a:gd name="connsiteX4" fmla="*/ 433425 w 437083"/>
              <a:gd name="connsiteY4" fmla="*/ 52121 h 298094"/>
              <a:gd name="connsiteX5" fmla="*/ 403250 w 437083"/>
              <a:gd name="connsiteY5" fmla="*/ 266090 h 298094"/>
              <a:gd name="connsiteX6" fmla="*/ 392277 w 437083"/>
              <a:gd name="connsiteY6" fmla="*/ 290779 h 298094"/>
              <a:gd name="connsiteX7" fmla="*/ 367589 w 437083"/>
              <a:gd name="connsiteY7" fmla="*/ 298094 h 298094"/>
              <a:gd name="connsiteX8" fmla="*/ 327355 w 437083"/>
              <a:gd name="connsiteY8" fmla="*/ 298094 h 298094"/>
              <a:gd name="connsiteX9" fmla="*/ 235915 w 437083"/>
              <a:gd name="connsiteY9" fmla="*/ 236829 h 298094"/>
              <a:gd name="connsiteX10" fmla="*/ 258775 w 437083"/>
              <a:gd name="connsiteY10" fmla="*/ 160020 h 298094"/>
              <a:gd name="connsiteX11" fmla="*/ 318211 w 437083"/>
              <a:gd name="connsiteY11" fmla="*/ 28346 h 298094"/>
              <a:gd name="connsiteX12" fmla="*/ 333756 w 437083"/>
              <a:gd name="connsiteY12" fmla="*/ 6401 h 298094"/>
              <a:gd name="connsiteX13" fmla="*/ 357530 w 437083"/>
              <a:gd name="connsiteY13" fmla="*/ 0 h 298094"/>
              <a:gd name="connsiteX14" fmla="*/ 121615 w 437083"/>
              <a:gd name="connsiteY14" fmla="*/ 0 h 298094"/>
              <a:gd name="connsiteX15" fmla="*/ 178308 w 437083"/>
              <a:gd name="connsiteY15" fmla="*/ 0 h 298094"/>
              <a:gd name="connsiteX16" fmla="*/ 201168 w 437083"/>
              <a:gd name="connsiteY16" fmla="*/ 19202 h 298094"/>
              <a:gd name="connsiteX17" fmla="*/ 200253 w 437083"/>
              <a:gd name="connsiteY17" fmla="*/ 30175 h 298094"/>
              <a:gd name="connsiteX18" fmla="*/ 197510 w 437083"/>
              <a:gd name="connsiteY18" fmla="*/ 52121 h 298094"/>
              <a:gd name="connsiteX19" fmla="*/ 167335 w 437083"/>
              <a:gd name="connsiteY19" fmla="*/ 266090 h 298094"/>
              <a:gd name="connsiteX20" fmla="*/ 156362 w 437083"/>
              <a:gd name="connsiteY20" fmla="*/ 290779 h 298094"/>
              <a:gd name="connsiteX21" fmla="*/ 131673 w 437083"/>
              <a:gd name="connsiteY21" fmla="*/ 298094 h 298094"/>
              <a:gd name="connsiteX22" fmla="*/ 91440 w 437083"/>
              <a:gd name="connsiteY22" fmla="*/ 298094 h 298094"/>
              <a:gd name="connsiteX23" fmla="*/ 0 w 437083"/>
              <a:gd name="connsiteY23" fmla="*/ 236829 h 298094"/>
              <a:gd name="connsiteX24" fmla="*/ 22860 w 437083"/>
              <a:gd name="connsiteY24" fmla="*/ 160020 h 298094"/>
              <a:gd name="connsiteX25" fmla="*/ 82296 w 437083"/>
              <a:gd name="connsiteY25" fmla="*/ 28346 h 298094"/>
              <a:gd name="connsiteX26" fmla="*/ 97841 w 437083"/>
              <a:gd name="connsiteY26" fmla="*/ 6401 h 298094"/>
              <a:gd name="connsiteX27" fmla="*/ 121615 w 437083"/>
              <a:gd name="connsiteY27" fmla="*/ 0 h 29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37083" h="298094">
                <a:moveTo>
                  <a:pt x="357530" y="0"/>
                </a:moveTo>
                <a:lnTo>
                  <a:pt x="414223" y="0"/>
                </a:lnTo>
                <a:cubicBezTo>
                  <a:pt x="429463" y="0"/>
                  <a:pt x="437083" y="6401"/>
                  <a:pt x="437083" y="19202"/>
                </a:cubicBezTo>
                <a:cubicBezTo>
                  <a:pt x="437083" y="22250"/>
                  <a:pt x="436778" y="25908"/>
                  <a:pt x="436169" y="30175"/>
                </a:cubicBezTo>
                <a:cubicBezTo>
                  <a:pt x="435559" y="34442"/>
                  <a:pt x="434645" y="41757"/>
                  <a:pt x="433425" y="52121"/>
                </a:cubicBezTo>
                <a:lnTo>
                  <a:pt x="403250" y="266090"/>
                </a:lnTo>
                <a:cubicBezTo>
                  <a:pt x="401421" y="277673"/>
                  <a:pt x="397764" y="285902"/>
                  <a:pt x="392277" y="290779"/>
                </a:cubicBezTo>
                <a:cubicBezTo>
                  <a:pt x="386791" y="295656"/>
                  <a:pt x="378561" y="298094"/>
                  <a:pt x="367589" y="298094"/>
                </a:cubicBezTo>
                <a:lnTo>
                  <a:pt x="327355" y="298094"/>
                </a:lnTo>
                <a:cubicBezTo>
                  <a:pt x="266395" y="298094"/>
                  <a:pt x="235915" y="277673"/>
                  <a:pt x="235915" y="236829"/>
                </a:cubicBezTo>
                <a:cubicBezTo>
                  <a:pt x="235915" y="220370"/>
                  <a:pt x="243535" y="194767"/>
                  <a:pt x="258775" y="160020"/>
                </a:cubicBezTo>
                <a:lnTo>
                  <a:pt x="318211" y="28346"/>
                </a:lnTo>
                <a:cubicBezTo>
                  <a:pt x="322478" y="17983"/>
                  <a:pt x="327660" y="10668"/>
                  <a:pt x="333756" y="6401"/>
                </a:cubicBezTo>
                <a:cubicBezTo>
                  <a:pt x="339852" y="2133"/>
                  <a:pt x="347777" y="0"/>
                  <a:pt x="357530" y="0"/>
                </a:cubicBezTo>
                <a:close/>
                <a:moveTo>
                  <a:pt x="121615" y="0"/>
                </a:moveTo>
                <a:lnTo>
                  <a:pt x="178308" y="0"/>
                </a:lnTo>
                <a:cubicBezTo>
                  <a:pt x="193548" y="0"/>
                  <a:pt x="201168" y="6401"/>
                  <a:pt x="201168" y="19202"/>
                </a:cubicBezTo>
                <a:cubicBezTo>
                  <a:pt x="201168" y="22250"/>
                  <a:pt x="200863" y="25908"/>
                  <a:pt x="200253" y="30175"/>
                </a:cubicBezTo>
                <a:cubicBezTo>
                  <a:pt x="199644" y="34442"/>
                  <a:pt x="198729" y="41757"/>
                  <a:pt x="197510" y="52121"/>
                </a:cubicBezTo>
                <a:lnTo>
                  <a:pt x="167335" y="266090"/>
                </a:lnTo>
                <a:cubicBezTo>
                  <a:pt x="165506" y="277673"/>
                  <a:pt x="161849" y="285902"/>
                  <a:pt x="156362" y="290779"/>
                </a:cubicBezTo>
                <a:cubicBezTo>
                  <a:pt x="150876" y="295656"/>
                  <a:pt x="142646" y="298094"/>
                  <a:pt x="131673" y="298094"/>
                </a:cubicBezTo>
                <a:lnTo>
                  <a:pt x="91440" y="298094"/>
                </a:lnTo>
                <a:cubicBezTo>
                  <a:pt x="30480" y="298094"/>
                  <a:pt x="0" y="277673"/>
                  <a:pt x="0" y="236829"/>
                </a:cubicBezTo>
                <a:cubicBezTo>
                  <a:pt x="0" y="220370"/>
                  <a:pt x="7620" y="194767"/>
                  <a:pt x="22860" y="160020"/>
                </a:cubicBezTo>
                <a:lnTo>
                  <a:pt x="82296" y="28346"/>
                </a:lnTo>
                <a:cubicBezTo>
                  <a:pt x="86563" y="17983"/>
                  <a:pt x="91745" y="10668"/>
                  <a:pt x="97841" y="6401"/>
                </a:cubicBezTo>
                <a:cubicBezTo>
                  <a:pt x="103937" y="2133"/>
                  <a:pt x="111861" y="0"/>
                  <a:pt x="12161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A87980-B302-9607-017B-75B69D6AD37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B392CC1F-2D5E-FAD6-DCF4-A5CE6433ED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53840" y="0"/>
            <a:ext cx="813816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3ABFD6-0A7E-4C17-A0CF-15563DCD4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485900"/>
            <a:ext cx="4953000" cy="2567077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Enter quote here. Do not add additional quote marks on the text.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139DB6-EAA5-478D-8B47-73B28F478C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000" y="5459518"/>
            <a:ext cx="4953959" cy="369332"/>
          </a:xfr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Enter 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D58212-E366-46B6-A286-ED11216920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5828850"/>
            <a:ext cx="4945182" cy="341632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Enter quoted person’s affiliation</a:t>
            </a:r>
          </a:p>
        </p:txBody>
      </p:sp>
    </p:spTree>
    <p:extLst>
      <p:ext uri="{BB962C8B-B14F-4D97-AF65-F5344CB8AC3E}">
        <p14:creationId xmlns:p14="http://schemas.microsoft.com/office/powerpoint/2010/main" val="25788767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20">
          <p15:clr>
            <a:srgbClr val="FBAE40"/>
          </p15:clr>
        </p15:guide>
        <p15:guide id="2" pos="5880">
          <p15:clr>
            <a:srgbClr val="FBAE40"/>
          </p15:clr>
        </p15:guide>
        <p15:guide id="3" orient="horz" pos="29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4AC24-E85E-407F-973E-699BC706DC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26562" y="1720438"/>
            <a:ext cx="11422538" cy="215443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Enter bulleted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18C02AE-851D-17F6-F8FA-2D8D1DCF2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111051C-6A16-3389-0E6D-DB6DF1458C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038" y="1097280"/>
            <a:ext cx="11424062" cy="27432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3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Enter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C0AEBFA-3CEF-2B93-C85D-BB2A136C06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42900"/>
            <a:ext cx="11424062" cy="64717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</p:spTree>
    <p:extLst>
      <p:ext uri="{BB962C8B-B14F-4D97-AF65-F5344CB8AC3E}">
        <p14:creationId xmlns:p14="http://schemas.microsoft.com/office/powerpoint/2010/main" val="2853378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624">
          <p15:clr>
            <a:srgbClr val="FBAE40"/>
          </p15:clr>
        </p15:guide>
        <p15:guide id="4" orient="horz" pos="1080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portrai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BFD6-0A7E-4C17-A0CF-15563DCD4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485900"/>
            <a:ext cx="4953000" cy="2567077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Enter quote here. Do not add additional quote marks on the text.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139DB6-EAA5-478D-8B47-73B28F478C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000" y="5459518"/>
            <a:ext cx="4953959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Enter 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D58212-E366-46B6-A286-ED11216920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5828850"/>
            <a:ext cx="4945182" cy="3416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Enter quoted person’s affiliation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AD14EE-B412-D4BA-99A4-1C0E5FD3E4EA}"/>
              </a:ext>
            </a:extLst>
          </p:cNvPr>
          <p:cNvSpPr>
            <a:spLocks noChangeAspect="1"/>
          </p:cNvSpPr>
          <p:nvPr userDrawn="1"/>
        </p:nvSpPr>
        <p:spPr>
          <a:xfrm>
            <a:off x="306051" y="915094"/>
            <a:ext cx="836949" cy="570806"/>
          </a:xfrm>
          <a:custGeom>
            <a:avLst/>
            <a:gdLst>
              <a:gd name="connsiteX0" fmla="*/ 357530 w 437083"/>
              <a:gd name="connsiteY0" fmla="*/ 0 h 298094"/>
              <a:gd name="connsiteX1" fmla="*/ 414223 w 437083"/>
              <a:gd name="connsiteY1" fmla="*/ 0 h 298094"/>
              <a:gd name="connsiteX2" fmla="*/ 437083 w 437083"/>
              <a:gd name="connsiteY2" fmla="*/ 19202 h 298094"/>
              <a:gd name="connsiteX3" fmla="*/ 436169 w 437083"/>
              <a:gd name="connsiteY3" fmla="*/ 30175 h 298094"/>
              <a:gd name="connsiteX4" fmla="*/ 433425 w 437083"/>
              <a:gd name="connsiteY4" fmla="*/ 52121 h 298094"/>
              <a:gd name="connsiteX5" fmla="*/ 403250 w 437083"/>
              <a:gd name="connsiteY5" fmla="*/ 266090 h 298094"/>
              <a:gd name="connsiteX6" fmla="*/ 392277 w 437083"/>
              <a:gd name="connsiteY6" fmla="*/ 290779 h 298094"/>
              <a:gd name="connsiteX7" fmla="*/ 367589 w 437083"/>
              <a:gd name="connsiteY7" fmla="*/ 298094 h 298094"/>
              <a:gd name="connsiteX8" fmla="*/ 327355 w 437083"/>
              <a:gd name="connsiteY8" fmla="*/ 298094 h 298094"/>
              <a:gd name="connsiteX9" fmla="*/ 235915 w 437083"/>
              <a:gd name="connsiteY9" fmla="*/ 236829 h 298094"/>
              <a:gd name="connsiteX10" fmla="*/ 258775 w 437083"/>
              <a:gd name="connsiteY10" fmla="*/ 160020 h 298094"/>
              <a:gd name="connsiteX11" fmla="*/ 318211 w 437083"/>
              <a:gd name="connsiteY11" fmla="*/ 28346 h 298094"/>
              <a:gd name="connsiteX12" fmla="*/ 333756 w 437083"/>
              <a:gd name="connsiteY12" fmla="*/ 6401 h 298094"/>
              <a:gd name="connsiteX13" fmla="*/ 357530 w 437083"/>
              <a:gd name="connsiteY13" fmla="*/ 0 h 298094"/>
              <a:gd name="connsiteX14" fmla="*/ 121615 w 437083"/>
              <a:gd name="connsiteY14" fmla="*/ 0 h 298094"/>
              <a:gd name="connsiteX15" fmla="*/ 178308 w 437083"/>
              <a:gd name="connsiteY15" fmla="*/ 0 h 298094"/>
              <a:gd name="connsiteX16" fmla="*/ 201168 w 437083"/>
              <a:gd name="connsiteY16" fmla="*/ 19202 h 298094"/>
              <a:gd name="connsiteX17" fmla="*/ 200253 w 437083"/>
              <a:gd name="connsiteY17" fmla="*/ 30175 h 298094"/>
              <a:gd name="connsiteX18" fmla="*/ 197510 w 437083"/>
              <a:gd name="connsiteY18" fmla="*/ 52121 h 298094"/>
              <a:gd name="connsiteX19" fmla="*/ 167335 w 437083"/>
              <a:gd name="connsiteY19" fmla="*/ 266090 h 298094"/>
              <a:gd name="connsiteX20" fmla="*/ 156362 w 437083"/>
              <a:gd name="connsiteY20" fmla="*/ 290779 h 298094"/>
              <a:gd name="connsiteX21" fmla="*/ 131673 w 437083"/>
              <a:gd name="connsiteY21" fmla="*/ 298094 h 298094"/>
              <a:gd name="connsiteX22" fmla="*/ 91440 w 437083"/>
              <a:gd name="connsiteY22" fmla="*/ 298094 h 298094"/>
              <a:gd name="connsiteX23" fmla="*/ 0 w 437083"/>
              <a:gd name="connsiteY23" fmla="*/ 236829 h 298094"/>
              <a:gd name="connsiteX24" fmla="*/ 22860 w 437083"/>
              <a:gd name="connsiteY24" fmla="*/ 160020 h 298094"/>
              <a:gd name="connsiteX25" fmla="*/ 82296 w 437083"/>
              <a:gd name="connsiteY25" fmla="*/ 28346 h 298094"/>
              <a:gd name="connsiteX26" fmla="*/ 97841 w 437083"/>
              <a:gd name="connsiteY26" fmla="*/ 6401 h 298094"/>
              <a:gd name="connsiteX27" fmla="*/ 121615 w 437083"/>
              <a:gd name="connsiteY27" fmla="*/ 0 h 29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37083" h="298094">
                <a:moveTo>
                  <a:pt x="357530" y="0"/>
                </a:moveTo>
                <a:lnTo>
                  <a:pt x="414223" y="0"/>
                </a:lnTo>
                <a:cubicBezTo>
                  <a:pt x="429463" y="0"/>
                  <a:pt x="437083" y="6401"/>
                  <a:pt x="437083" y="19202"/>
                </a:cubicBezTo>
                <a:cubicBezTo>
                  <a:pt x="437083" y="22250"/>
                  <a:pt x="436778" y="25908"/>
                  <a:pt x="436169" y="30175"/>
                </a:cubicBezTo>
                <a:cubicBezTo>
                  <a:pt x="435559" y="34442"/>
                  <a:pt x="434645" y="41757"/>
                  <a:pt x="433425" y="52121"/>
                </a:cubicBezTo>
                <a:lnTo>
                  <a:pt x="403250" y="266090"/>
                </a:lnTo>
                <a:cubicBezTo>
                  <a:pt x="401421" y="277673"/>
                  <a:pt x="397764" y="285902"/>
                  <a:pt x="392277" y="290779"/>
                </a:cubicBezTo>
                <a:cubicBezTo>
                  <a:pt x="386791" y="295656"/>
                  <a:pt x="378561" y="298094"/>
                  <a:pt x="367589" y="298094"/>
                </a:cubicBezTo>
                <a:lnTo>
                  <a:pt x="327355" y="298094"/>
                </a:lnTo>
                <a:cubicBezTo>
                  <a:pt x="266395" y="298094"/>
                  <a:pt x="235915" y="277673"/>
                  <a:pt x="235915" y="236829"/>
                </a:cubicBezTo>
                <a:cubicBezTo>
                  <a:pt x="235915" y="220370"/>
                  <a:pt x="243535" y="194767"/>
                  <a:pt x="258775" y="160020"/>
                </a:cubicBezTo>
                <a:lnTo>
                  <a:pt x="318211" y="28346"/>
                </a:lnTo>
                <a:cubicBezTo>
                  <a:pt x="322478" y="17983"/>
                  <a:pt x="327660" y="10668"/>
                  <a:pt x="333756" y="6401"/>
                </a:cubicBezTo>
                <a:cubicBezTo>
                  <a:pt x="339852" y="2133"/>
                  <a:pt x="347777" y="0"/>
                  <a:pt x="357530" y="0"/>
                </a:cubicBezTo>
                <a:close/>
                <a:moveTo>
                  <a:pt x="121615" y="0"/>
                </a:moveTo>
                <a:lnTo>
                  <a:pt x="178308" y="0"/>
                </a:lnTo>
                <a:cubicBezTo>
                  <a:pt x="193548" y="0"/>
                  <a:pt x="201168" y="6401"/>
                  <a:pt x="201168" y="19202"/>
                </a:cubicBezTo>
                <a:cubicBezTo>
                  <a:pt x="201168" y="22250"/>
                  <a:pt x="200863" y="25908"/>
                  <a:pt x="200253" y="30175"/>
                </a:cubicBezTo>
                <a:cubicBezTo>
                  <a:pt x="199644" y="34442"/>
                  <a:pt x="198729" y="41757"/>
                  <a:pt x="197510" y="52121"/>
                </a:cubicBezTo>
                <a:lnTo>
                  <a:pt x="167335" y="266090"/>
                </a:lnTo>
                <a:cubicBezTo>
                  <a:pt x="165506" y="277673"/>
                  <a:pt x="161849" y="285902"/>
                  <a:pt x="156362" y="290779"/>
                </a:cubicBezTo>
                <a:cubicBezTo>
                  <a:pt x="150876" y="295656"/>
                  <a:pt x="142646" y="298094"/>
                  <a:pt x="131673" y="298094"/>
                </a:cubicBezTo>
                <a:lnTo>
                  <a:pt x="91440" y="298094"/>
                </a:lnTo>
                <a:cubicBezTo>
                  <a:pt x="30480" y="298094"/>
                  <a:pt x="0" y="277673"/>
                  <a:pt x="0" y="236829"/>
                </a:cubicBezTo>
                <a:cubicBezTo>
                  <a:pt x="0" y="220370"/>
                  <a:pt x="7620" y="194767"/>
                  <a:pt x="22860" y="160020"/>
                </a:cubicBezTo>
                <a:lnTo>
                  <a:pt x="82296" y="28346"/>
                </a:lnTo>
                <a:cubicBezTo>
                  <a:pt x="86563" y="17983"/>
                  <a:pt x="91745" y="10668"/>
                  <a:pt x="97841" y="6401"/>
                </a:cubicBezTo>
                <a:cubicBezTo>
                  <a:pt x="103937" y="2133"/>
                  <a:pt x="111861" y="0"/>
                  <a:pt x="12161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310A63-64FE-E9AE-7EFE-0450BA72CEBC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40000">
                <a:schemeClr val="accent1"/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AB379-6BCD-5D2B-DD26-96F5436A938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61F8984E-9F5B-A656-83FE-21F4A76460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91400" y="1485899"/>
            <a:ext cx="3886200" cy="3980836"/>
          </a:xfrm>
          <a:prstGeom prst="roundRect">
            <a:avLst>
              <a:gd name="adj" fmla="val 269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786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pos="720">
          <p15:clr>
            <a:srgbClr val="FBAE40"/>
          </p15:clr>
        </p15:guide>
        <p15:guide id="2" pos="5880">
          <p15:clr>
            <a:srgbClr val="FBAE40"/>
          </p15:clr>
        </p15:guide>
        <p15:guide id="3" orient="horz" pos="2904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D0138-670A-478D-BCC5-48A85ECF1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2707821"/>
            <a:ext cx="8077200" cy="1442355"/>
          </a:xfrm>
          <a:prstGeom prst="rect">
            <a:avLst/>
          </a:prstGeo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Section divider – </a:t>
            </a:r>
            <a:br>
              <a:rPr lang="en-US"/>
            </a:br>
            <a:r>
              <a:rPr lang="en-US"/>
              <a:t>Enter section name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50AEFC-66AC-3609-C732-66426D965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95998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D0138-670A-478D-BCC5-48A85ECF1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2707821"/>
            <a:ext cx="8077200" cy="1442355"/>
          </a:xfrm>
          <a:prstGeom prst="rect">
            <a:avLst/>
          </a:prstGeo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Section divider – </a:t>
            </a:r>
            <a:br>
              <a:rPr lang="en-US"/>
            </a:br>
            <a:r>
              <a:rPr lang="en-US"/>
              <a:t>Enter section name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50AEFC-66AC-3609-C732-66426D965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963320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F796E24-5997-E186-1278-85841BD80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319619"/>
            <a:ext cx="5943600" cy="3046132"/>
          </a:xfrm>
        </p:spPr>
        <p:txBody>
          <a:bodyPr anchor="b"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64BDF38-9AA7-CBB9-2814-A6AA8E7AD7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783A5516-1B0D-0050-4758-1DD1D7C68A8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91400" y="342900"/>
            <a:ext cx="4457700" cy="5867399"/>
          </a:xfrm>
          <a:prstGeom prst="roundRect">
            <a:avLst>
              <a:gd name="adj" fmla="val 269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697984"/>
      </p:ext>
    </p:extLst>
  </p:cSld>
  <p:clrMapOvr>
    <a:masterClrMapping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1881157-0DF8-49E6-B684-3E8FD245EE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1800" y="3453368"/>
            <a:ext cx="3429000" cy="36933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A2927B3-63A9-43F6-91E9-B153F0DF34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3835400"/>
            <a:ext cx="3429000" cy="11284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</a:lstStyle>
          <a:p>
            <a:pPr lvl="0"/>
            <a:r>
              <a:rPr lang="en-US"/>
              <a:t>Speaker contact info (such as email or socials)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5647617-D370-4344-8A52-A50356181D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5949" y="3453368"/>
            <a:ext cx="3429000" cy="36933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01E06BA-A855-4482-AB73-94B5EFBA84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20100" y="3453368"/>
            <a:ext cx="3429000" cy="36933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167C7A81-0FAF-4B91-8CE3-3CB926ABA2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5949" y="3835400"/>
            <a:ext cx="3429000" cy="11284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</a:lstStyle>
          <a:p>
            <a:pPr lvl="0"/>
            <a:r>
              <a:rPr lang="en-US"/>
              <a:t>Speaker contact info (such as email or socials)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69E66DAE-B2A2-4775-9B21-0BED6B9C88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20100" y="3835400"/>
            <a:ext cx="3429000" cy="11284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</a:lstStyle>
          <a:p>
            <a:pPr lvl="0"/>
            <a:r>
              <a:rPr lang="en-US"/>
              <a:t>Speaker contact info (such as email or socials)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0D9B8DBA-78C6-4788-90BB-271D175CD3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660868"/>
            <a:ext cx="12192000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Thank you layout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0EF7F8-9F2B-B523-D4B9-FDEDC073F8E5}"/>
              </a:ext>
            </a:extLst>
          </p:cNvPr>
          <p:cNvSpPr txBox="1"/>
          <p:nvPr userDrawn="1"/>
        </p:nvSpPr>
        <p:spPr bwMode="white">
          <a:xfrm>
            <a:off x="419100" y="1900795"/>
            <a:ext cx="5676900" cy="956453"/>
          </a:xfrm>
          <a:prstGeom prst="rect">
            <a:avLst/>
          </a:prstGeom>
          <a:noFill/>
        </p:spPr>
        <p:txBody>
          <a:bodyPr lIns="0" tIns="0" rIns="0" bIns="0"/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Display Heavy" panose="020F0803020204020204" pitchFamily="34" charset="0"/>
                <a:ea typeface="Amazon Ember Display Heavy" panose="020F0803020204020204" pitchFamily="34" charset="0"/>
                <a:cs typeface="Amazon Ember Display Heavy" panose="020F0803020204020204" pitchFamily="34" charset="0"/>
              </a:defRPr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sz="6600" b="1" i="0" spc="-15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Thank you!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C8D098-0D5D-2F43-20F0-F79D1130DDB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176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64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of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D8BDC3FF-1738-461C-B98B-AC108F0BBD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E4803B-1950-E31A-1640-76EE0564F821}"/>
              </a:ext>
            </a:extLst>
          </p:cNvPr>
          <p:cNvSpPr txBox="1"/>
          <p:nvPr userDrawn="1"/>
        </p:nvSpPr>
        <p:spPr>
          <a:xfrm>
            <a:off x="3486150" y="2379642"/>
            <a:ext cx="7785100" cy="2471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600" b="1" i="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Do not use layouts after this slide.</a:t>
            </a:r>
            <a:endParaRPr lang="en-US" sz="6600" b="1" i="0" dirty="0">
              <a:latin typeface="Amazon Ember Display Heavy" panose="020F0603020204020204" pitchFamily="34" charset="0"/>
              <a:ea typeface="Amazon Ember Display Heavy" panose="020F0603020204020204" pitchFamily="34" charset="0"/>
              <a:cs typeface="Amazon Ember Display Heavy" panose="020F0603020204020204" pitchFamily="34" charset="0"/>
            </a:endParaRPr>
          </a:p>
          <a:p>
            <a:pPr algn="l">
              <a:lnSpc>
                <a:spcPct val="80000"/>
              </a:lnSpc>
              <a:spcBef>
                <a:spcPts val="600"/>
              </a:spcBef>
            </a:pPr>
            <a:r>
              <a:rPr lang="en-US" sz="2400" b="0" i="0" dirty="0"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rPr>
              <a:t>They are included as visual examples only</a:t>
            </a:r>
          </a:p>
          <a:p>
            <a:pPr algn="l">
              <a:lnSpc>
                <a:spcPct val="80000"/>
              </a:lnSpc>
              <a:spcBef>
                <a:spcPts val="600"/>
              </a:spcBef>
            </a:pPr>
            <a:r>
              <a:rPr lang="en-US" sz="2400" b="0" i="0" dirty="0"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rPr>
              <a:t>and are not part of the official template.</a:t>
            </a:r>
            <a:endParaRPr lang="en-US" sz="6600" b="0" i="0" dirty="0">
              <a:latin typeface="Amazon Ember Display Medium" panose="020F0603020204020204" pitchFamily="34" charset="0"/>
              <a:ea typeface="Amazon Ember Display Medium" panose="020F0603020204020204" pitchFamily="34" charset="0"/>
              <a:cs typeface="Amazon Ember Display Medium" panose="020F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8836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9" y="2205761"/>
            <a:ext cx="4512969" cy="1223239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Two-column split layout</a:t>
            </a:r>
          </a:p>
        </p:txBody>
      </p:sp>
      <p:sp>
        <p:nvSpPr>
          <p:cNvPr id="67" name="Content Placeholder 5">
            <a:extLst>
              <a:ext uri="{FF2B5EF4-FFF2-40B4-BE49-F238E27FC236}">
                <a16:creationId xmlns:a16="http://schemas.microsoft.com/office/drawing/2014/main" id="{026DE44C-E9F0-9274-C6EF-480B89C9375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16238" y="342900"/>
            <a:ext cx="5632862" cy="5867399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200"/>
            </a:lvl1pPr>
            <a:lvl2pPr marL="228600" indent="0">
              <a:lnSpc>
                <a:spcPct val="100000"/>
              </a:lnSpc>
              <a:buNone/>
              <a:defRPr sz="2200"/>
            </a:lvl2pPr>
            <a:lvl3pPr marL="457200" indent="0">
              <a:lnSpc>
                <a:spcPct val="100000"/>
              </a:lnSpc>
              <a:buNone/>
              <a:defRPr sz="2200"/>
            </a:lvl3pPr>
            <a:lvl4pPr marL="685800" indent="0">
              <a:lnSpc>
                <a:spcPct val="100000"/>
              </a:lnSpc>
              <a:buNone/>
              <a:defRPr sz="2200"/>
            </a:lvl4pPr>
            <a:lvl5pPr marL="685800" indent="0">
              <a:lnSpc>
                <a:spcPct val="100000"/>
              </a:lnSpc>
              <a:buNone/>
              <a:defRPr sz="2200"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62A99E-A782-B58E-F99E-24FD392305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562" y="3663582"/>
            <a:ext cx="4511446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3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3743A8C-724B-A2CA-713A-3A791D087C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3584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pos="3768">
          <p15:clr>
            <a:srgbClr val="FBAE40"/>
          </p15:clr>
        </p15:guide>
        <p15:guide id="6" pos="391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EC130-06E7-4370-BE1F-6B09EE7292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48838"/>
            <a:ext cx="4032662" cy="1022762"/>
          </a:xfrm>
        </p:spPr>
        <p:txBody>
          <a:bodyPr anchor="t"/>
          <a:lstStyle>
            <a:lvl1pPr>
              <a:defRPr sz="4000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425BD-017D-469D-AB54-06E3E3BCCB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29200" y="348838"/>
            <a:ext cx="6819900" cy="5861462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228600" indent="0">
              <a:buNone/>
              <a:defRPr sz="2400"/>
            </a:lvl2pPr>
            <a:lvl3pPr marL="457200" indent="0">
              <a:buNone/>
              <a:defRPr sz="2000"/>
            </a:lvl3pPr>
            <a:lvl4pPr marL="685800" indent="0">
              <a:buNone/>
              <a:defRPr sz="1800"/>
            </a:lvl4pPr>
            <a:lvl5pPr marL="685800" indent="0">
              <a:buNone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C1E26-36AF-47C4-ABA4-2D427A11BDA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25038" y="2181224"/>
            <a:ext cx="4032662" cy="402907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description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AE8B837-8722-DD15-760D-83DA67D69E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3501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08">
          <p15:clr>
            <a:srgbClr val="FBAE40"/>
          </p15:clr>
        </p15:guide>
        <p15:guide id="2" orient="horz" pos="1368">
          <p15:clr>
            <a:srgbClr val="FBAE40"/>
          </p15:clr>
        </p15:guide>
        <p15:guide id="3" pos="316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FCFB70-4D2B-4A5F-B5F1-1904D4D48BFB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29200" y="342900"/>
            <a:ext cx="6819900" cy="58674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4DB1E-5222-413E-A157-09D2D7B06BE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25038" y="2171700"/>
            <a:ext cx="4032662" cy="4038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Enter description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8ECA711-54F7-1662-A4F0-D69A58EDA7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DA85AD-D694-0944-6E5E-CC79AA265F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48838"/>
            <a:ext cx="4032662" cy="1022762"/>
          </a:xfrm>
        </p:spPr>
        <p:txBody>
          <a:bodyPr anchor="t"/>
          <a:lstStyle>
            <a:lvl1pPr>
              <a:defRPr sz="4000"/>
            </a:lvl1pPr>
          </a:lstStyle>
          <a:p>
            <a:r>
              <a:rPr lang="en-US" dirty="0"/>
              <a:t>Image with caption layout</a:t>
            </a:r>
          </a:p>
        </p:txBody>
      </p:sp>
    </p:spTree>
    <p:extLst>
      <p:ext uri="{BB962C8B-B14F-4D97-AF65-F5344CB8AC3E}">
        <p14:creationId xmlns:p14="http://schemas.microsoft.com/office/powerpoint/2010/main" val="33779507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08">
          <p15:clr>
            <a:srgbClr val="FBAE40"/>
          </p15:clr>
        </p15:guide>
        <p15:guide id="2" orient="horz" pos="1368">
          <p15:clr>
            <a:srgbClr val="FBAE40"/>
          </p15:clr>
        </p15:guide>
        <p15:guide id="3" pos="316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37DDAAB0-3CBC-8FAE-CE7D-52722B87870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20624" y="1371600"/>
            <a:ext cx="5267952" cy="4838699"/>
          </a:xfrm>
          <a:prstGeom prst="roundRect">
            <a:avLst>
              <a:gd name="adj" fmla="val 3930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4DDFED8D-7006-3D83-A139-7E16F98EF51F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6196" y="1375464"/>
            <a:ext cx="5642904" cy="4834835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800"/>
              </a:spcAft>
              <a:buNone/>
              <a:defRPr sz="2400"/>
            </a:lvl1pPr>
            <a:lvl2pPr marL="228600" indent="0">
              <a:lnSpc>
                <a:spcPct val="100000"/>
              </a:lnSpc>
              <a:spcAft>
                <a:spcPts val="600"/>
              </a:spcAft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6858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4B50DE2-94EC-EA42-5AA1-7D8A4DC7F1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7B1ECAC-FFC4-7CEE-388F-B45D213B6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48838"/>
            <a:ext cx="11424062" cy="641762"/>
          </a:xfrm>
        </p:spPr>
        <p:txBody>
          <a:bodyPr anchor="t"/>
          <a:lstStyle>
            <a:lvl1pPr>
              <a:defRPr sz="4000"/>
            </a:lvl1pPr>
          </a:lstStyle>
          <a:p>
            <a:r>
              <a:rPr lang="en-US" dirty="0"/>
              <a:t>Image with text layout</a:t>
            </a:r>
          </a:p>
        </p:txBody>
      </p:sp>
    </p:spTree>
    <p:extLst>
      <p:ext uri="{BB962C8B-B14F-4D97-AF65-F5344CB8AC3E}">
        <p14:creationId xmlns:p14="http://schemas.microsoft.com/office/powerpoint/2010/main" val="12843426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62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4F48D58-FFF9-4D88-86EA-5381B3B4300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48400" y="0"/>
            <a:ext cx="5943600" cy="68580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15FDEA2-616E-44F0-9C9D-8C4D782AA50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19100" y="1371600"/>
            <a:ext cx="5524500" cy="48387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13C7F20-4CF7-9A85-8224-6EEC7F068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A82167-8C2F-1CF0-95E2-7265A8C438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562" y="342900"/>
            <a:ext cx="11422538" cy="649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image layout</a:t>
            </a:r>
          </a:p>
        </p:txBody>
      </p:sp>
    </p:spTree>
    <p:extLst>
      <p:ext uri="{BB962C8B-B14F-4D97-AF65-F5344CB8AC3E}">
        <p14:creationId xmlns:p14="http://schemas.microsoft.com/office/powerpoint/2010/main" val="16198814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44">
          <p15:clr>
            <a:srgbClr val="FBAE40"/>
          </p15:clr>
        </p15:guide>
        <p15:guide id="2" pos="393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E5C980B-F687-1998-B1EB-9BDBB17C3C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5038" y="1910358"/>
            <a:ext cx="5791199" cy="429994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1BE4B08-1780-852B-F8C7-7ABBCE757C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BA5E422-CD5D-F8B3-FF12-D8E7643F6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562" y="342900"/>
            <a:ext cx="11422538" cy="649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C7DD19D-EB95-C1B3-7EAF-DDD1693416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038" y="1097280"/>
            <a:ext cx="11424062" cy="27431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3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Enter subtitle</a:t>
            </a:r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E245E12F-6CCC-B4A7-25BB-6EA825CC45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86566" y="342900"/>
            <a:ext cx="5162534" cy="5867400"/>
          </a:xfrm>
          <a:prstGeom prst="roundRect">
            <a:avLst>
              <a:gd name="adj" fmla="val 5034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099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6702D9F-6087-CDEB-5CD1-FD21380354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F4EBEB-0AED-DBC5-64B2-DCB373310E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2963192"/>
            <a:ext cx="5086337" cy="646331"/>
          </a:xfrm>
        </p:spPr>
        <p:txBody>
          <a:bodyPr wrap="square" anchor="b">
            <a:spAutoFit/>
          </a:bodyPr>
          <a:lstStyle>
            <a:lvl1pPr algn="l">
              <a:defRPr spc="0"/>
            </a:lvl1pPr>
          </a:lstStyle>
          <a:p>
            <a:r>
              <a:rPr lang="en-US"/>
              <a:t>Title and image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9414BEB8-A21B-0C64-A1E3-05FD57EA64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099" y="3793440"/>
            <a:ext cx="5086337" cy="430887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31FBC554-A4A8-E441-E502-DF3977DAE5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9099" y="585446"/>
            <a:ext cx="2096652" cy="296037"/>
          </a:xfrm>
          <a:prstGeom prst="roundRect">
            <a:avLst>
              <a:gd name="adj" fmla="val 22040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lang="en-US" sz="1200" b="1" i="0" kern="1200" spc="30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Amazon Ember Display" panose="020F0603020204020204" pitchFamily="34" charset="0"/>
              <a:buNone/>
              <a:tabLst/>
            </a:pPr>
            <a:r>
              <a:rPr lang="en-US" dirty="0"/>
              <a:t>SECTION TITLE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8E7B1A7-9B21-D66C-887E-5E411939564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86566" y="342900"/>
            <a:ext cx="5162534" cy="5867400"/>
          </a:xfrm>
          <a:prstGeom prst="roundRect">
            <a:avLst>
              <a:gd name="adj" fmla="val 5034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9309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gradient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F6D62056-E10A-E1CB-670C-88AA712F25DF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419100" y="6476853"/>
            <a:ext cx="5533125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BD4D8D4-CAB7-30A9-E0D1-FF90E1042C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101" y="551423"/>
            <a:ext cx="1010270" cy="604149"/>
          </a:xfrm>
          <a:prstGeom prst="rect">
            <a:avLst/>
          </a:prstGeom>
        </p:spPr>
      </p:pic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61A51EC1-DAE6-EA89-1E8A-A88DB5C7D6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595" y="4572926"/>
            <a:ext cx="3702329" cy="369332"/>
          </a:xfrm>
        </p:spPr>
        <p:txBody>
          <a:bodyPr/>
          <a:lstStyle>
            <a:lvl1pPr marL="0" indent="0">
              <a:buNone/>
              <a:defRPr sz="2000" b="1" cap="none" spc="0" baseline="0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38B4AFAE-9B8B-C5AB-E21D-116567A8C1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595" y="4946988"/>
            <a:ext cx="3702329" cy="834074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2A1E371-5E1F-076D-95C7-F4041B142E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596" y="2746988"/>
            <a:ext cx="6660004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792AB3EA-039F-9B16-9DCA-F885FFA04F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595" y="3533486"/>
            <a:ext cx="6660005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0E4ED565-8124-620D-1BA0-4DB3399B35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039" y="2341195"/>
            <a:ext cx="6661561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chemeClr val="tx1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/>
              <a:t>Enter session ID if required</a:t>
            </a:r>
          </a:p>
        </p:txBody>
      </p:sp>
    </p:spTree>
    <p:extLst>
      <p:ext uri="{BB962C8B-B14F-4D97-AF65-F5344CB8AC3E}">
        <p14:creationId xmlns:p14="http://schemas.microsoft.com/office/powerpoint/2010/main" val="233667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and 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2BCE21-C2EC-1306-503B-BC2BBAB966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2" r="34101" b="38406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517D87-D3C3-4EBC-8F18-A1178903C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2963192"/>
            <a:ext cx="5086337" cy="646331"/>
          </a:xfrm>
        </p:spPr>
        <p:txBody>
          <a:bodyPr wrap="square" anchor="b">
            <a:spAutoFit/>
          </a:bodyPr>
          <a:lstStyle>
            <a:lvl1pPr algn="l">
              <a:defRPr spc="0"/>
            </a:lvl1pPr>
          </a:lstStyle>
          <a:p>
            <a:r>
              <a:rPr lang="en-US"/>
              <a:t>Title and image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75E3AFC5-1F1E-90B5-A413-ABEF7C5EFE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099" y="3793440"/>
            <a:ext cx="5086337" cy="430887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A27BB3CF-1205-0027-049B-BD3567B2E33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86566" y="342900"/>
            <a:ext cx="5162534" cy="5867400"/>
          </a:xfrm>
          <a:prstGeom prst="roundRect">
            <a:avLst>
              <a:gd name="adj" fmla="val 5034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A16F55B-B62C-E415-953C-78E4432158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633E20A0-1D9F-4D3A-0150-B25F1AF52A1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9099" y="585446"/>
            <a:ext cx="2096652" cy="296037"/>
          </a:xfrm>
          <a:prstGeom prst="roundRect">
            <a:avLst>
              <a:gd name="adj" fmla="val 22040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lang="en-US" sz="1200" b="1" i="0" kern="1200" spc="30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Amazon Ember Display" panose="020F0603020204020204" pitchFamily="34" charset="0"/>
              <a:buNone/>
              <a:tabLst/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2284475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callou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12852A8-90D0-6D87-0F6A-8E688E4E417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42744" y="0"/>
            <a:ext cx="5849256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</a:p>
          <a:p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E443CEB2-8374-F260-B87D-FC866EC90F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5038" y="4688232"/>
            <a:ext cx="6340332" cy="1522068"/>
          </a:xfrm>
          <a:prstGeom prst="roundRect">
            <a:avLst>
              <a:gd name="adj" fmla="val 13066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lIns="1920240" tIns="228600" rIns="457200" bIns="228600" anchor="ctr"/>
          <a:lstStyle>
            <a:lvl1pPr marL="0" indent="0" algn="l">
              <a:lnSpc>
                <a:spcPct val="100000"/>
              </a:lnSpc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00664E9-343F-D88D-014A-7D3AFE06C8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1371600"/>
            <a:ext cx="5430157" cy="1200329"/>
          </a:xfrm>
        </p:spPr>
        <p:txBody>
          <a:bodyPr wrap="square" anchor="b">
            <a:spAutoFit/>
          </a:bodyPr>
          <a:lstStyle>
            <a:lvl1pPr algn="l">
              <a:defRPr spc="0"/>
            </a:lvl1pPr>
          </a:lstStyle>
          <a:p>
            <a:r>
              <a:rPr lang="en-US" dirty="0"/>
              <a:t>Title and image with callout box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3A82A614-DD13-3818-9411-799477AC15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038" y="2755846"/>
            <a:ext cx="5430157" cy="430887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9CD4326E-A8E9-1E22-CE0F-1B63E5913E3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86647" y="4901861"/>
            <a:ext cx="1159212" cy="109481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E4BA17A-B2AD-611A-FFA5-525565B197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61342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DB761F8-EB0E-F335-F6C7-3EFC00F614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A190BD6-973A-5A89-171D-403C140DD6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1902"/>
            <a:ext cx="11424061" cy="6386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 with subtitle layout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CC1A318-61A9-B9B7-774F-9F1DFF36BB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038" y="1097280"/>
            <a:ext cx="11424062" cy="27431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3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Enter subtitle</a:t>
            </a:r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169F38ED-3151-FA35-D0C1-56F327D8A8C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93477" y="1485898"/>
            <a:ext cx="8405047" cy="4724402"/>
          </a:xfrm>
          <a:prstGeom prst="roundRect">
            <a:avLst>
              <a:gd name="adj" fmla="val 3930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0025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62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A27BB3CF-1205-0027-049B-BD3567B2E33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7999"/>
          </a:xfrm>
          <a:prstGeom prst="rect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3840F62-9717-90C6-6842-D1AA2CF349E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4695DEDB-882B-9BAB-1BD7-E2BF26C1125E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215838" y="6476853"/>
            <a:ext cx="4880161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B4DC6F60-54B5-39C2-DB94-A5D2E06B56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00" y="6428661"/>
            <a:ext cx="388818" cy="23251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227FCDA7-0ECC-B11E-7BCE-93CF8C5842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2414953"/>
            <a:ext cx="5638800" cy="638175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Title, content, image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9C2FBB8A-8B8F-97AB-A720-14B61EA295F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19100" y="3298213"/>
            <a:ext cx="5638800" cy="1172894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Enter slide content</a:t>
            </a:r>
          </a:p>
        </p:txBody>
      </p:sp>
    </p:spTree>
    <p:extLst>
      <p:ext uri="{BB962C8B-B14F-4D97-AF65-F5344CB8AC3E}">
        <p14:creationId xmlns:p14="http://schemas.microsoft.com/office/powerpoint/2010/main" val="58293767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A27BB3CF-1205-0027-049B-BD3567B2E33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3840F62-9717-90C6-6842-D1AA2CF349E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8478C7A9-D31C-969E-487C-F31C96AF24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796413"/>
            <a:ext cx="12192000" cy="7868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Full-screen image layout (enter descriptive title here for accessibility)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44DA2ACA-0942-88C4-1D17-3BB59FEC4138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215838" y="6476853"/>
            <a:ext cx="4880161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F49FDB6-9DD6-6825-8726-1C1EFF23F4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00" y="6428661"/>
            <a:ext cx="388818" cy="23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14242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7282940-4CB7-443C-9F56-FCA13ED569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02268E66-E2A6-42E7-9D25-CF980511A87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>
            <a:noAutofit/>
          </a:bodyPr>
          <a:lstStyle>
            <a:lvl1pPr marL="800100" indent="0">
              <a:buNone/>
              <a:defRPr/>
            </a:lvl1pPr>
          </a:lstStyle>
          <a:p>
            <a:r>
              <a:rPr lang="en-US"/>
              <a:t>Click icon to add video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CFD226-D826-41A8-94B2-5E84F7FD8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894734"/>
            <a:ext cx="12578080" cy="885210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Video layout (enter descriptive title here for accessibility)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290FAE4-3065-EA27-3F33-5A6B98E9BDD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17129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328A3-F00F-4DC0-B02A-392A2AB97F8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25038" y="1371600"/>
            <a:ext cx="5556662" cy="2155919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00FB0-23B9-4CB2-8C87-2533F3336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16240" y="1371600"/>
            <a:ext cx="5632860" cy="215592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A646E67-FE85-69E1-D202-50C63E457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A7AA925-F469-6082-6658-FF251C652E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42900"/>
            <a:ext cx="11424062" cy="64717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columns with bullets layout</a:t>
            </a:r>
          </a:p>
        </p:txBody>
      </p:sp>
    </p:spTree>
    <p:extLst>
      <p:ext uri="{BB962C8B-B14F-4D97-AF65-F5344CB8AC3E}">
        <p14:creationId xmlns:p14="http://schemas.microsoft.com/office/powerpoint/2010/main" val="1814080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7F764-8D3D-4D65-9DEE-EB4D76A9193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5038" y="1371600"/>
            <a:ext cx="5556661" cy="480131"/>
          </a:xfrm>
        </p:spPr>
        <p:txBody>
          <a:bodyPr anchor="b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FD69C2-FBB8-4670-938B-F05693537C1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5038" y="2041412"/>
            <a:ext cx="5556662" cy="2000548"/>
          </a:xfrm>
        </p:spPr>
        <p:txBody>
          <a:bodyPr/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/>
            </a:lvl1pPr>
            <a:lvl2pPr marL="5715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3pPr>
            <a:lvl4pPr marL="971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4pPr>
            <a:lvl5pPr marL="971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22A0D-CA84-4D80-B7CB-26EC3C0607B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16242" y="1371600"/>
            <a:ext cx="5632858" cy="480131"/>
          </a:xfrm>
        </p:spPr>
        <p:txBody>
          <a:bodyPr anchor="b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21A746-02E0-4C53-AAE0-D0AE61EBDA6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16241" y="2041412"/>
            <a:ext cx="5632859" cy="2000548"/>
          </a:xfrm>
        </p:spPr>
        <p:txBody>
          <a:bodyPr/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/>
            </a:lvl1pPr>
            <a:lvl2pPr marL="5715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3pPr>
            <a:lvl4pPr marL="971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4pPr>
            <a:lvl5pPr marL="971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E3C4CA5-6C08-C74A-F6B3-BF6D04565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DDDAC73-808F-0CB1-3A58-26A47FAE52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42901"/>
            <a:ext cx="11424062" cy="64717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Comparison Layout</a:t>
            </a:r>
          </a:p>
        </p:txBody>
      </p:sp>
    </p:spTree>
    <p:extLst>
      <p:ext uri="{BB962C8B-B14F-4D97-AF65-F5344CB8AC3E}">
        <p14:creationId xmlns:p14="http://schemas.microsoft.com/office/powerpoint/2010/main" val="7468317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FFD8E-0DC3-4B8E-8C49-6A0F23E3D23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5039" y="1371600"/>
            <a:ext cx="11424061" cy="123110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000"/>
            </a:lvl1pPr>
            <a:lvl2pPr marL="228600" indent="0">
              <a:lnSpc>
                <a:spcPct val="100000"/>
              </a:lnSpc>
              <a:buNone/>
              <a:defRPr sz="1800"/>
            </a:lvl2pPr>
            <a:lvl3pPr marL="457200" indent="0">
              <a:lnSpc>
                <a:spcPct val="100000"/>
              </a:lnSpc>
              <a:buNone/>
              <a:defRPr sz="1600"/>
            </a:lvl3pPr>
            <a:lvl4pPr marL="685800" indent="0">
              <a:buNone/>
              <a:defRPr sz="14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AACF00-959A-2B82-CD02-0DA478B13B1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25037" y="2976807"/>
            <a:ext cx="5558903" cy="1815882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4962A34-26C7-E1E9-09A4-2844AB09932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92438" y="2976807"/>
            <a:ext cx="5556662" cy="1815882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1C18B2C-0B58-F601-4E72-16A2EFEBAF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B82AD27-5462-203C-71E4-78C30F9A52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42901"/>
            <a:ext cx="11424062" cy="64717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</p:spTree>
    <p:extLst>
      <p:ext uri="{BB962C8B-B14F-4D97-AF65-F5344CB8AC3E}">
        <p14:creationId xmlns:p14="http://schemas.microsoft.com/office/powerpoint/2010/main" val="3957925483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4AC24-E85E-407F-973E-699BC706DC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26562" y="1714500"/>
            <a:ext cx="5549202" cy="21544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6858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4959F6-41EE-4D17-B71F-BB0F4BB3DB4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16237" y="1714500"/>
            <a:ext cx="5632863" cy="21544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6858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D524B8A-0EAF-B5E9-9E13-EC663205C5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F6A844-3327-B0FD-A261-1CE34D7671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562" y="342900"/>
            <a:ext cx="11422538" cy="6477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3A575B9-76B2-80F9-00BE-861BBB5B77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039" y="1097281"/>
            <a:ext cx="11424061" cy="27431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3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28559821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624">
          <p15:clr>
            <a:srgbClr val="FBAE40"/>
          </p15:clr>
        </p15:guide>
        <p15:guide id="3" orient="horz" pos="1272">
          <p15:clr>
            <a:srgbClr val="9FCC3B"/>
          </p15:clr>
        </p15:guide>
        <p15:guide id="4" orient="horz" pos="1080">
          <p15:clr>
            <a:srgbClr val="FBAE40"/>
          </p15:clr>
        </p15:guide>
        <p15:guide id="5" pos="3768">
          <p15:clr>
            <a:srgbClr val="FBAE40"/>
          </p15:clr>
        </p15:guide>
        <p15:guide id="6" pos="391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E09F29F-FB70-4479-9632-85DE314617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038" y="1371601"/>
            <a:ext cx="11424062" cy="3293209"/>
          </a:xfrm>
        </p:spPr>
        <p:txBody>
          <a:bodyPr vert="horz" wrap="square" lIns="0" tIns="45720" rIns="0" bIns="45720" rtlCol="0">
            <a:spAutoFit/>
          </a:bodyPr>
          <a:lstStyle>
            <a:lvl1pPr marL="0" indent="0">
              <a:spcAft>
                <a:spcPts val="3000"/>
              </a:spcAft>
              <a:buNone/>
              <a:defRPr lang="en-US" sz="2400" smtClean="0"/>
            </a:lvl1pPr>
            <a:lvl2pPr marL="0" indent="0">
              <a:spcAft>
                <a:spcPts val="3000"/>
              </a:spcAft>
              <a:buNone/>
              <a:defRPr lang="en-US" sz="2400" smtClean="0"/>
            </a:lvl2pPr>
            <a:lvl3pPr marL="0" indent="0">
              <a:spcAft>
                <a:spcPts val="3000"/>
              </a:spcAft>
              <a:buNone/>
              <a:defRPr lang="en-US" sz="2400" smtClean="0"/>
            </a:lvl3pPr>
            <a:lvl4pPr marL="0" indent="0">
              <a:spcAft>
                <a:spcPts val="3000"/>
              </a:spcAft>
              <a:buNone/>
              <a:defRPr lang="en-US" sz="2400" smtClean="0"/>
            </a:lvl4pPr>
            <a:lvl5pPr marL="0" indent="0">
              <a:spcAft>
                <a:spcPts val="3000"/>
              </a:spcAft>
              <a:buNone/>
              <a:defRPr lang="en-US" sz="2400"/>
            </a:lvl5pPr>
          </a:lstStyle>
          <a:p>
            <a:pPr marL="228600" lvl="0" indent="-2286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Enter agenda items</a:t>
            </a:r>
          </a:p>
          <a:p>
            <a:pPr marL="457200" lvl="1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marL="457200" lvl="2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marL="457200" lvl="3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457200" lvl="4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75166B-DC8C-4D02-820A-E0D3587163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42900"/>
            <a:ext cx="11424062" cy="64471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E1C29A7-F9A0-7F59-4500-D6EB1A301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518447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117784-3939-47DC-817E-56BA8ACDF9B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25038" y="1714500"/>
            <a:ext cx="5556662" cy="215443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D8E906-2D5C-440E-979E-D7FE653CDD2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10300" y="1714500"/>
            <a:ext cx="5638800" cy="215443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0A3F751-C9B5-64F9-52C9-80510E6301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10C5B1E-52D0-E9A6-60BD-62AA967D62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562" y="342900"/>
            <a:ext cx="11422538" cy="6476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list with subtitle layout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0EC7E6E-6F95-45B7-A50C-29C594FDED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038" y="1097280"/>
            <a:ext cx="11424062" cy="27431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3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35208082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624">
          <p15:clr>
            <a:srgbClr val="FBAE40"/>
          </p15:clr>
        </p15:guide>
        <p15:guide id="3" orient="horz" pos="1272">
          <p15:clr>
            <a:srgbClr val="9FCC3B"/>
          </p15:clr>
        </p15:guide>
        <p15:guide id="4" orient="horz" pos="1080">
          <p15:clr>
            <a:srgbClr val="FBAE40"/>
          </p15:clr>
        </p15:guide>
        <p15:guide id="5" pos="3768">
          <p15:clr>
            <a:srgbClr val="FBAE40"/>
          </p15:clr>
        </p15:guide>
        <p15:guide id="6" pos="3912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A3A7D9B-34AC-A9B7-8C53-64E83EE3A971}"/>
              </a:ext>
            </a:extLst>
          </p:cNvPr>
          <p:cNvSpPr/>
          <p:nvPr userDrawn="1"/>
        </p:nvSpPr>
        <p:spPr>
          <a:xfrm>
            <a:off x="419100" y="1371600"/>
            <a:ext cx="5531138" cy="4724400"/>
          </a:xfrm>
          <a:prstGeom prst="roundRect">
            <a:avLst>
              <a:gd name="adj" fmla="val 297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37058EF-57A3-35B5-24A5-10BDD203B191}"/>
              </a:ext>
            </a:extLst>
          </p:cNvPr>
          <p:cNvSpPr/>
          <p:nvPr userDrawn="1"/>
        </p:nvSpPr>
        <p:spPr>
          <a:xfrm>
            <a:off x="6317962" y="1371600"/>
            <a:ext cx="5531138" cy="4724400"/>
          </a:xfrm>
          <a:prstGeom prst="roundRect">
            <a:avLst>
              <a:gd name="adj" fmla="val 281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328A3-F00F-4DC0-B02A-392A2AB97F8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62841" y="4227283"/>
            <a:ext cx="5160818" cy="1687641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800"/>
              </a:spcAft>
              <a:buNone/>
              <a:defRPr sz="2000"/>
            </a:lvl1pPr>
            <a:lvl2pPr marL="228600" indent="0">
              <a:lnSpc>
                <a:spcPct val="100000"/>
              </a:lnSpc>
              <a:spcAft>
                <a:spcPts val="600"/>
              </a:spcAft>
              <a:buNone/>
              <a:defRPr sz="1800"/>
            </a:lvl2pPr>
            <a:lvl3pPr marL="457200" indent="0">
              <a:lnSpc>
                <a:spcPct val="100000"/>
              </a:lnSpc>
              <a:buNone/>
              <a:defRPr sz="1600"/>
            </a:lvl3pPr>
            <a:lvl4pPr marL="685800" indent="0">
              <a:lnSpc>
                <a:spcPct val="100000"/>
              </a:lnSpc>
              <a:buNone/>
              <a:defRPr sz="1400"/>
            </a:lvl4pPr>
            <a:lvl5pPr marL="6858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00FB0-23B9-4CB2-8C87-2533F3336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68341" y="4227283"/>
            <a:ext cx="5160818" cy="1687641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800"/>
              </a:spcAft>
              <a:buNone/>
              <a:defRPr sz="2000"/>
            </a:lvl1pPr>
            <a:lvl2pPr marL="228600" indent="0">
              <a:lnSpc>
                <a:spcPct val="100000"/>
              </a:lnSpc>
              <a:spcAft>
                <a:spcPts val="600"/>
              </a:spcAft>
              <a:buNone/>
              <a:defRPr sz="1800"/>
            </a:lvl2pPr>
            <a:lvl3pPr marL="457200" indent="0">
              <a:lnSpc>
                <a:spcPct val="100000"/>
              </a:lnSpc>
              <a:buNone/>
              <a:defRPr sz="1600"/>
            </a:lvl3pPr>
            <a:lvl4pPr marL="685800" indent="0">
              <a:lnSpc>
                <a:spcPct val="100000"/>
              </a:lnSpc>
              <a:buNone/>
              <a:defRPr sz="1400"/>
            </a:lvl4pPr>
            <a:lvl5pPr marL="6858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F14529-DEDF-D241-732D-222517EB320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19100" y="1371600"/>
            <a:ext cx="5528604" cy="2748116"/>
          </a:xfrm>
          <a:prstGeom prst="roundRect">
            <a:avLst>
              <a:gd name="adj" fmla="val 5983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C43E5F6-524D-42D8-4418-1C82D9C2576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20496" y="1371600"/>
            <a:ext cx="5528604" cy="2748116"/>
          </a:xfrm>
          <a:prstGeom prst="roundRect">
            <a:avLst>
              <a:gd name="adj" fmla="val 5034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4CA7F21-8046-855C-09C2-26B0BFF1A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D2F467D-8A54-C598-1031-D1985B60DA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562" y="342900"/>
            <a:ext cx="11422538" cy="649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</p:spTree>
    <p:extLst>
      <p:ext uri="{BB962C8B-B14F-4D97-AF65-F5344CB8AC3E}">
        <p14:creationId xmlns:p14="http://schemas.microsoft.com/office/powerpoint/2010/main" val="10059969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A3A7D9B-34AC-A9B7-8C53-64E83EE3A971}"/>
              </a:ext>
            </a:extLst>
          </p:cNvPr>
          <p:cNvSpPr/>
          <p:nvPr userDrawn="1"/>
        </p:nvSpPr>
        <p:spPr>
          <a:xfrm>
            <a:off x="411042" y="1371600"/>
            <a:ext cx="11438059" cy="2057400"/>
          </a:xfrm>
          <a:prstGeom prst="roundRect">
            <a:avLst>
              <a:gd name="adj" fmla="val 473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7FE80-980F-4BC9-94C9-A90DD04139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342901"/>
            <a:ext cx="11429999" cy="64717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Two-row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328A3-F00F-4DC0-B02A-392A2AB97F8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25949" y="1593925"/>
            <a:ext cx="7086600" cy="1612749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spcAft>
                <a:spcPts val="800"/>
              </a:spcAft>
              <a:buNone/>
              <a:defRPr sz="2000"/>
            </a:lvl1pPr>
            <a:lvl2pPr marL="228600" indent="0">
              <a:lnSpc>
                <a:spcPct val="100000"/>
              </a:lnSpc>
              <a:spcAft>
                <a:spcPts val="600"/>
              </a:spcAft>
              <a:buNone/>
              <a:defRPr sz="1800"/>
            </a:lvl2pPr>
            <a:lvl3pPr marL="457200" indent="0">
              <a:lnSpc>
                <a:spcPct val="100000"/>
              </a:lnSpc>
              <a:buNone/>
              <a:defRPr sz="1600"/>
            </a:lvl3pPr>
            <a:lvl4pPr marL="685800" indent="0">
              <a:lnSpc>
                <a:spcPct val="100000"/>
              </a:lnSpc>
              <a:buNone/>
              <a:defRPr sz="1400"/>
            </a:lvl4pPr>
            <a:lvl5pPr marL="6858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F14529-DEDF-D241-732D-222517EB320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19100" y="1371600"/>
            <a:ext cx="3543300" cy="2040194"/>
          </a:xfrm>
          <a:prstGeom prst="roundRect">
            <a:avLst>
              <a:gd name="adj" fmla="val 5983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C2F06CE-5328-FE65-6EE7-50DBDA156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: Rounded Corners 8">
            <a:extLst>
              <a:ext uri="{FF2B5EF4-FFF2-40B4-BE49-F238E27FC236}">
                <a16:creationId xmlns:a16="http://schemas.microsoft.com/office/drawing/2014/main" id="{E2242901-EF2A-CAEC-D5CA-A7BDE2326D23}"/>
              </a:ext>
            </a:extLst>
          </p:cNvPr>
          <p:cNvSpPr/>
          <p:nvPr userDrawn="1"/>
        </p:nvSpPr>
        <p:spPr>
          <a:xfrm>
            <a:off x="411042" y="3810000"/>
            <a:ext cx="11438059" cy="2057400"/>
          </a:xfrm>
          <a:prstGeom prst="roundRect">
            <a:avLst>
              <a:gd name="adj" fmla="val 473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D4E14E8-2631-9F5A-B554-2F4DF3B3AD51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79859" y="4032325"/>
            <a:ext cx="7086600" cy="1612749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spcAft>
                <a:spcPts val="800"/>
              </a:spcAft>
              <a:buNone/>
              <a:defRPr sz="2000"/>
            </a:lvl1pPr>
            <a:lvl2pPr marL="228600" indent="0">
              <a:lnSpc>
                <a:spcPct val="100000"/>
              </a:lnSpc>
              <a:spcAft>
                <a:spcPts val="600"/>
              </a:spcAft>
              <a:buNone/>
              <a:defRPr sz="1800"/>
            </a:lvl2pPr>
            <a:lvl3pPr marL="457200" indent="0">
              <a:lnSpc>
                <a:spcPct val="100000"/>
              </a:lnSpc>
              <a:buNone/>
              <a:defRPr sz="1600"/>
            </a:lvl3pPr>
            <a:lvl4pPr marL="685800" indent="0">
              <a:lnSpc>
                <a:spcPct val="100000"/>
              </a:lnSpc>
              <a:buNone/>
              <a:defRPr sz="1400"/>
            </a:lvl4pPr>
            <a:lvl5pPr marL="6858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CB0BE2F3-3C17-80EA-03AC-4F82BC6CE9B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305800" y="3810000"/>
            <a:ext cx="3543300" cy="2040194"/>
          </a:xfrm>
          <a:prstGeom prst="roundRect">
            <a:avLst>
              <a:gd name="adj" fmla="val 5983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9210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llar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30001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CAFAC-60AE-A2BB-3ABA-C67F805E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0BFD12E-90CE-C652-D318-19A128794C7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9101" y="3429129"/>
            <a:ext cx="34838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6DC1607-DD34-92DA-9340-AF0A334035F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19100" y="3959942"/>
            <a:ext cx="3483864" cy="933589"/>
          </a:xfrm>
        </p:spPr>
        <p:txBody>
          <a:bodyPr/>
          <a:lstStyle>
            <a:lvl1pPr marL="0" indent="0" algn="ctr">
              <a:lnSpc>
                <a:spcPct val="100000"/>
              </a:lnSpc>
              <a:spcAft>
                <a:spcPts val="400"/>
              </a:spcAft>
              <a:buNone/>
              <a:defRPr sz="1800"/>
            </a:lvl1pPr>
            <a:lvl2pPr marL="285750" indent="0" algn="ctr">
              <a:lnSpc>
                <a:spcPct val="100000"/>
              </a:lnSpc>
              <a:spcAft>
                <a:spcPts val="400"/>
              </a:spcAft>
              <a:buNone/>
              <a:defRPr sz="1600"/>
            </a:lvl2pPr>
            <a:lvl3pPr marL="628650" indent="0" algn="ctr">
              <a:lnSpc>
                <a:spcPct val="100000"/>
              </a:lnSpc>
              <a:spcAft>
                <a:spcPts val="4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3293554-A33B-9D32-3DB3-3828AE7DF76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92168" y="3429129"/>
            <a:ext cx="34838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A3C4F7F-E583-C292-6FE3-AB2BFFC18C1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92167" y="3959942"/>
            <a:ext cx="3483864" cy="933589"/>
          </a:xfrm>
        </p:spPr>
        <p:txBody>
          <a:bodyPr/>
          <a:lstStyle>
            <a:lvl1pPr marL="0" indent="0" algn="ctr">
              <a:lnSpc>
                <a:spcPct val="100000"/>
              </a:lnSpc>
              <a:spcAft>
                <a:spcPts val="400"/>
              </a:spcAft>
              <a:buNone/>
              <a:defRPr sz="1800"/>
            </a:lvl1pPr>
            <a:lvl2pPr marL="285750" indent="0" algn="ctr">
              <a:lnSpc>
                <a:spcPct val="100000"/>
              </a:lnSpc>
              <a:spcAft>
                <a:spcPts val="400"/>
              </a:spcAft>
              <a:buNone/>
              <a:defRPr sz="1600"/>
            </a:lvl2pPr>
            <a:lvl3pPr marL="628650" indent="0" algn="ctr">
              <a:lnSpc>
                <a:spcPct val="100000"/>
              </a:lnSpc>
              <a:spcAft>
                <a:spcPts val="4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0C2E7C7-6272-7C9E-61CC-4BA5EEECCA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5236" y="3429129"/>
            <a:ext cx="34838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043B2FDF-2149-9868-48CF-68AF0B50E74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65236" y="3959942"/>
            <a:ext cx="3483864" cy="933589"/>
          </a:xfrm>
        </p:spPr>
        <p:txBody>
          <a:bodyPr/>
          <a:lstStyle>
            <a:lvl1pPr marL="0" indent="0" algn="ctr">
              <a:lnSpc>
                <a:spcPct val="100000"/>
              </a:lnSpc>
              <a:spcAft>
                <a:spcPts val="400"/>
              </a:spcAft>
              <a:buNone/>
              <a:defRPr sz="1800"/>
            </a:lvl1pPr>
            <a:lvl2pPr marL="285750" indent="0" algn="ctr">
              <a:lnSpc>
                <a:spcPct val="100000"/>
              </a:lnSpc>
              <a:spcAft>
                <a:spcPts val="400"/>
              </a:spcAft>
              <a:buNone/>
              <a:defRPr sz="1600"/>
            </a:lvl2pPr>
            <a:lvl3pPr marL="628650" indent="0" algn="ctr">
              <a:lnSpc>
                <a:spcPct val="100000"/>
              </a:lnSpc>
              <a:spcAft>
                <a:spcPts val="4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1759E99C-9391-1568-8D11-F0380A352E0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655950" y="2107943"/>
            <a:ext cx="1010166" cy="954046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57E8662-78AD-974B-E4CE-E3BF5371AC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629017" y="2107943"/>
            <a:ext cx="1010166" cy="954046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2123810-DB8B-DEDE-3CC0-864B7B3DE38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602085" y="2107943"/>
            <a:ext cx="1010166" cy="954046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1461465896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llar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CAFAC-60AE-A2BB-3ABA-C67F805E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: Rounded Corners 14">
            <a:extLst>
              <a:ext uri="{FF2B5EF4-FFF2-40B4-BE49-F238E27FC236}">
                <a16:creationId xmlns:a16="http://schemas.microsoft.com/office/drawing/2014/main" id="{03AC0CE5-EA06-CE55-4FDD-17CBF3749294}"/>
              </a:ext>
            </a:extLst>
          </p:cNvPr>
          <p:cNvSpPr/>
          <p:nvPr userDrawn="1"/>
        </p:nvSpPr>
        <p:spPr>
          <a:xfrm>
            <a:off x="419100" y="1371600"/>
            <a:ext cx="3556113" cy="4838700"/>
          </a:xfrm>
          <a:prstGeom prst="roundRect">
            <a:avLst>
              <a:gd name="adj" fmla="val 456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C8A8337-DCEF-3C7F-DDD7-39904A6FA476}"/>
              </a:ext>
            </a:extLst>
          </p:cNvPr>
          <p:cNvSpPr/>
          <p:nvPr/>
        </p:nvSpPr>
        <p:spPr>
          <a:xfrm>
            <a:off x="1426211" y="1885183"/>
            <a:ext cx="1541891" cy="1541891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1"/>
                </a:gs>
                <a:gs pos="49005">
                  <a:schemeClr val="accent3"/>
                </a:gs>
                <a:gs pos="99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F3FA1E-28A2-2A44-2C1D-7A1EF81ABD03}"/>
              </a:ext>
            </a:extLst>
          </p:cNvPr>
          <p:cNvCxnSpPr>
            <a:cxnSpLocks/>
          </p:cNvCxnSpPr>
          <p:nvPr userDrawn="1"/>
        </p:nvCxnSpPr>
        <p:spPr>
          <a:xfrm>
            <a:off x="1739956" y="4440265"/>
            <a:ext cx="914400" cy="0"/>
          </a:xfrm>
          <a:prstGeom prst="line">
            <a:avLst/>
          </a:prstGeom>
          <a:ln w="12700" cap="rnd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B1848BA4-D0B6-9ABC-82C6-933BFFFAE0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3690" y="4633436"/>
            <a:ext cx="2926932" cy="33855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3556C88-4E70-B0A6-86D9-2CF5F271DCB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33690" y="3877761"/>
            <a:ext cx="2926932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6" name="Rectangle: Rounded Corners 14">
            <a:extLst>
              <a:ext uri="{FF2B5EF4-FFF2-40B4-BE49-F238E27FC236}">
                <a16:creationId xmlns:a16="http://schemas.microsoft.com/office/drawing/2014/main" id="{EB721D76-2A3B-04BD-C8AD-2C622769B14E}"/>
              </a:ext>
            </a:extLst>
          </p:cNvPr>
          <p:cNvSpPr/>
          <p:nvPr userDrawn="1"/>
        </p:nvSpPr>
        <p:spPr>
          <a:xfrm>
            <a:off x="8292988" y="1371600"/>
            <a:ext cx="3556113" cy="4838700"/>
          </a:xfrm>
          <a:prstGeom prst="roundRect">
            <a:avLst>
              <a:gd name="adj" fmla="val 456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D587F4E-2A23-9BBC-D33F-08C907BC990C}"/>
              </a:ext>
            </a:extLst>
          </p:cNvPr>
          <p:cNvSpPr/>
          <p:nvPr userDrawn="1"/>
        </p:nvSpPr>
        <p:spPr>
          <a:xfrm>
            <a:off x="9300099" y="1885183"/>
            <a:ext cx="1541891" cy="1541891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1"/>
                </a:gs>
                <a:gs pos="49005">
                  <a:schemeClr val="accent3"/>
                </a:gs>
                <a:gs pos="99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9073B9-455D-C10B-7B33-B2CA64C32A74}"/>
              </a:ext>
            </a:extLst>
          </p:cNvPr>
          <p:cNvCxnSpPr>
            <a:cxnSpLocks/>
          </p:cNvCxnSpPr>
          <p:nvPr userDrawn="1"/>
        </p:nvCxnSpPr>
        <p:spPr>
          <a:xfrm>
            <a:off x="9613844" y="4440265"/>
            <a:ext cx="914400" cy="0"/>
          </a:xfrm>
          <a:prstGeom prst="line">
            <a:avLst/>
          </a:prstGeom>
          <a:ln w="12700" cap="rnd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D54A302D-4223-5925-8CEA-0BEE1E1125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07578" y="4633436"/>
            <a:ext cx="2926932" cy="33855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F16AF30-7B37-1297-47E4-EF0C23B0DBF2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607578" y="3877761"/>
            <a:ext cx="2926932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35159C79-D169-526F-6B2B-00661856BB78}"/>
              </a:ext>
            </a:extLst>
          </p:cNvPr>
          <p:cNvSpPr/>
          <p:nvPr userDrawn="1"/>
        </p:nvSpPr>
        <p:spPr>
          <a:xfrm>
            <a:off x="4356044" y="1371600"/>
            <a:ext cx="3556113" cy="4838700"/>
          </a:xfrm>
          <a:prstGeom prst="roundRect">
            <a:avLst>
              <a:gd name="adj" fmla="val 456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F702A77-B872-D891-2934-1880FE2EAD9A}"/>
              </a:ext>
            </a:extLst>
          </p:cNvPr>
          <p:cNvSpPr/>
          <p:nvPr userDrawn="1"/>
        </p:nvSpPr>
        <p:spPr>
          <a:xfrm>
            <a:off x="5363155" y="1885183"/>
            <a:ext cx="1541891" cy="1541891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1"/>
                </a:gs>
                <a:gs pos="49005">
                  <a:schemeClr val="accent3"/>
                </a:gs>
                <a:gs pos="99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08F87B0-A732-A5D0-3978-C84778E6D744}"/>
              </a:ext>
            </a:extLst>
          </p:cNvPr>
          <p:cNvCxnSpPr>
            <a:cxnSpLocks/>
          </p:cNvCxnSpPr>
          <p:nvPr userDrawn="1"/>
        </p:nvCxnSpPr>
        <p:spPr>
          <a:xfrm>
            <a:off x="5676900" y="4440265"/>
            <a:ext cx="914400" cy="0"/>
          </a:xfrm>
          <a:prstGeom prst="line">
            <a:avLst/>
          </a:prstGeom>
          <a:ln w="12700" cap="rnd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2C1879FC-3649-DC7B-2874-F383D5CD44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70634" y="4633436"/>
            <a:ext cx="2926932" cy="33855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21D4A74-0C75-63EE-E996-862CBFFE4904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670634" y="3877761"/>
            <a:ext cx="2926932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E0B4C120-972B-30AB-D868-D14C483BCFD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26211" y="1894831"/>
            <a:ext cx="1541891" cy="154189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8492597D-2DF2-7AB3-3BA8-6F4B53142D6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363155" y="1894831"/>
            <a:ext cx="1541891" cy="154189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9D45761B-7450-2F8F-45C8-5A5FAF003B2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300099" y="1894831"/>
            <a:ext cx="1541891" cy="154189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333968397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llar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0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CAFAC-60AE-A2BB-3ABA-C67F805E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: Rounded Corners 14">
            <a:extLst>
              <a:ext uri="{FF2B5EF4-FFF2-40B4-BE49-F238E27FC236}">
                <a16:creationId xmlns:a16="http://schemas.microsoft.com/office/drawing/2014/main" id="{03AC0CE5-EA06-CE55-4FDD-17CBF3749294}"/>
              </a:ext>
            </a:extLst>
          </p:cNvPr>
          <p:cNvSpPr/>
          <p:nvPr userDrawn="1"/>
        </p:nvSpPr>
        <p:spPr>
          <a:xfrm>
            <a:off x="419100" y="1371600"/>
            <a:ext cx="3556113" cy="4838700"/>
          </a:xfrm>
          <a:prstGeom prst="roundRect">
            <a:avLst>
              <a:gd name="adj" fmla="val 456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09E632FC-0C0B-A67C-A85C-8206A1A5107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33690" y="2900915"/>
            <a:ext cx="2926932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055182EB-F96C-FFD4-C323-F5CCFF6068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3690" y="3429000"/>
            <a:ext cx="2926932" cy="369332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37" name="Rectangle: Rounded Corners 14">
            <a:extLst>
              <a:ext uri="{FF2B5EF4-FFF2-40B4-BE49-F238E27FC236}">
                <a16:creationId xmlns:a16="http://schemas.microsoft.com/office/drawing/2014/main" id="{462E4AA4-1F9A-4B65-017C-81AAB49744B9}"/>
              </a:ext>
            </a:extLst>
          </p:cNvPr>
          <p:cNvSpPr/>
          <p:nvPr userDrawn="1"/>
        </p:nvSpPr>
        <p:spPr>
          <a:xfrm>
            <a:off x="8292988" y="1371600"/>
            <a:ext cx="3556113" cy="4838700"/>
          </a:xfrm>
          <a:prstGeom prst="roundRect">
            <a:avLst>
              <a:gd name="adj" fmla="val 456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27B2543-1791-CE3E-5D92-A32148B8B4A6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607578" y="2900915"/>
            <a:ext cx="2926932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38AAC4E9-B601-E048-E004-7AB349D403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07578" y="3429000"/>
            <a:ext cx="2926932" cy="369332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41" name="Rectangle: Rounded Corners 14">
            <a:extLst>
              <a:ext uri="{FF2B5EF4-FFF2-40B4-BE49-F238E27FC236}">
                <a16:creationId xmlns:a16="http://schemas.microsoft.com/office/drawing/2014/main" id="{29682F97-F604-3EA6-1614-4AD9EA8EBD33}"/>
              </a:ext>
            </a:extLst>
          </p:cNvPr>
          <p:cNvSpPr/>
          <p:nvPr userDrawn="1"/>
        </p:nvSpPr>
        <p:spPr>
          <a:xfrm>
            <a:off x="4356044" y="1371600"/>
            <a:ext cx="3556113" cy="4838700"/>
          </a:xfrm>
          <a:prstGeom prst="roundRect">
            <a:avLst>
              <a:gd name="adj" fmla="val 456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AD311DF5-CAB0-119A-BEB3-CD860F0E8E69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670634" y="2900915"/>
            <a:ext cx="2926932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A2EF9C3D-D705-2798-A07B-2AD4B99723C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70634" y="3429000"/>
            <a:ext cx="2926932" cy="369332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46" name="Text Placeholder 12">
            <a:extLst>
              <a:ext uri="{FF2B5EF4-FFF2-40B4-BE49-F238E27FC236}">
                <a16:creationId xmlns:a16="http://schemas.microsoft.com/office/drawing/2014/main" id="{B5974954-D39B-EA11-2394-C3638EFE876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33690" y="2189966"/>
            <a:ext cx="1304660" cy="296037"/>
          </a:xfrm>
          <a:prstGeom prst="roundRect">
            <a:avLst>
              <a:gd name="adj" fmla="val 22040"/>
            </a:avLst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2700000" scaled="1"/>
            <a:tileRect/>
          </a:gradFill>
        </p:spPr>
        <p:txBody>
          <a:bodyPr anchor="ctr"/>
          <a:lstStyle>
            <a:lvl1pPr marL="0" indent="0" algn="ctr">
              <a:buNone/>
              <a:defRPr lang="en-US" sz="1200" b="1" i="0" kern="1200" spc="30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EYEBROW</a:t>
            </a:r>
          </a:p>
        </p:txBody>
      </p:sp>
      <p:sp>
        <p:nvSpPr>
          <p:cNvPr id="47" name="Text Placeholder 12">
            <a:extLst>
              <a:ext uri="{FF2B5EF4-FFF2-40B4-BE49-F238E27FC236}">
                <a16:creationId xmlns:a16="http://schemas.microsoft.com/office/drawing/2014/main" id="{AD9BE854-F816-4000-5D2D-80A4E7C51B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70634" y="2189966"/>
            <a:ext cx="1304660" cy="296037"/>
          </a:xfrm>
          <a:prstGeom prst="roundRect">
            <a:avLst>
              <a:gd name="adj" fmla="val 22040"/>
            </a:avLst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2700000" scaled="1"/>
            <a:tileRect/>
          </a:gradFill>
        </p:spPr>
        <p:txBody>
          <a:bodyPr anchor="ctr"/>
          <a:lstStyle>
            <a:lvl1pPr marL="0" indent="0" algn="ctr">
              <a:buNone/>
              <a:defRPr lang="en-US" sz="1200" b="1" i="0" kern="1200" spc="30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EYEBROW</a:t>
            </a:r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51E6FFF8-A8A7-3C71-837B-9C417CC66E3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607578" y="2189966"/>
            <a:ext cx="1304660" cy="296037"/>
          </a:xfrm>
          <a:prstGeom prst="roundRect">
            <a:avLst>
              <a:gd name="adj" fmla="val 22040"/>
            </a:avLst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2700000" scaled="1"/>
            <a:tileRect/>
          </a:gradFill>
        </p:spPr>
        <p:txBody>
          <a:bodyPr anchor="ctr"/>
          <a:lstStyle>
            <a:lvl1pPr marL="0" indent="0" algn="ctr">
              <a:buNone/>
              <a:defRPr lang="en-US" sz="1200" b="1" i="0" kern="1200" spc="30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EYEBROW</a:t>
            </a:r>
          </a:p>
        </p:txBody>
      </p:sp>
    </p:spTree>
    <p:extLst>
      <p:ext uri="{BB962C8B-B14F-4D97-AF65-F5344CB8AC3E}">
        <p14:creationId xmlns:p14="http://schemas.microsoft.com/office/powerpoint/2010/main" val="969112832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7109FBF-A551-0E73-F8F7-CC7C0D3CAB0F}"/>
              </a:ext>
            </a:extLst>
          </p:cNvPr>
          <p:cNvSpPr/>
          <p:nvPr userDrawn="1"/>
        </p:nvSpPr>
        <p:spPr>
          <a:xfrm>
            <a:off x="419100" y="1371600"/>
            <a:ext cx="3650025" cy="4838699"/>
          </a:xfrm>
          <a:prstGeom prst="roundRect">
            <a:avLst>
              <a:gd name="adj" fmla="val 64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A42996E-6F08-E388-C5F1-CD159D4D761E}"/>
              </a:ext>
            </a:extLst>
          </p:cNvPr>
          <p:cNvSpPr/>
          <p:nvPr userDrawn="1"/>
        </p:nvSpPr>
        <p:spPr>
          <a:xfrm>
            <a:off x="4315092" y="1371600"/>
            <a:ext cx="3650025" cy="4838699"/>
          </a:xfrm>
          <a:prstGeom prst="roundRect">
            <a:avLst>
              <a:gd name="adj" fmla="val 64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1A42B68-F323-3DCC-6C67-66A38835C008}"/>
              </a:ext>
            </a:extLst>
          </p:cNvPr>
          <p:cNvSpPr/>
          <p:nvPr userDrawn="1"/>
        </p:nvSpPr>
        <p:spPr>
          <a:xfrm>
            <a:off x="8199075" y="1371601"/>
            <a:ext cx="3650025" cy="4838698"/>
          </a:xfrm>
          <a:prstGeom prst="roundRect">
            <a:avLst>
              <a:gd name="adj" fmla="val 64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30000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CAFAC-60AE-A2BB-3ABA-C67F805E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6DC1607-DD34-92DA-9340-AF0A334035F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3912" y="4197351"/>
            <a:ext cx="3200400" cy="1645920"/>
          </a:xfrm>
          <a:noFill/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6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A3C4F7F-E583-C292-6FE3-AB2BFFC18C1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39904" y="4197351"/>
            <a:ext cx="3200400" cy="1645920"/>
          </a:xfrm>
          <a:noFill/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6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043B2FDF-2149-9868-48CF-68AF0B50E74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423887" y="4197351"/>
            <a:ext cx="3200400" cy="1645920"/>
          </a:xfrm>
          <a:noFill/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6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1759E99C-9391-1568-8D11-F0380A352E0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0670" y="1371600"/>
            <a:ext cx="3657600" cy="2560320"/>
          </a:xfrm>
          <a:prstGeom prst="roundRect">
            <a:avLst>
              <a:gd name="adj" fmla="val 9227"/>
            </a:avLst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  <a:p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57E8662-78AD-974B-E4CE-E3BF5371AC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07517" y="1371600"/>
            <a:ext cx="3657600" cy="2560320"/>
          </a:xfrm>
          <a:prstGeom prst="roundRect">
            <a:avLst>
              <a:gd name="adj" fmla="val 8730"/>
            </a:avLst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  <a:p>
            <a:endParaRPr lang="en-US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2123810-DB8B-DEDE-3CC0-864B7B3DE38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91500" y="1371600"/>
            <a:ext cx="3657600" cy="2560320"/>
          </a:xfrm>
          <a:prstGeom prst="roundRect">
            <a:avLst>
              <a:gd name="adj" fmla="val 6746"/>
            </a:avLst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007192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 + 2 suppor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7109FBF-A551-0E73-F8F7-CC7C0D3CAB0F}"/>
              </a:ext>
            </a:extLst>
          </p:cNvPr>
          <p:cNvSpPr/>
          <p:nvPr userDrawn="1"/>
        </p:nvSpPr>
        <p:spPr>
          <a:xfrm>
            <a:off x="419100" y="1371600"/>
            <a:ext cx="3650025" cy="4838700"/>
          </a:xfrm>
          <a:prstGeom prst="roundRect">
            <a:avLst>
              <a:gd name="adj" fmla="val 595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0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CAFAC-60AE-A2BB-3ABA-C67F805E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6DC1607-DD34-92DA-9340-AF0A334035F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89385" y="3340268"/>
            <a:ext cx="2909455" cy="1015663"/>
          </a:xfrm>
          <a:noFill/>
        </p:spPr>
        <p:txBody>
          <a:bodyPr tIns="0" bIns="0" anchor="ctr">
            <a:spAutoFit/>
          </a:bodyPr>
          <a:lstStyle>
            <a:lvl1pPr marL="0" indent="0">
              <a:lnSpc>
                <a:spcPct val="110000"/>
              </a:lnSpc>
              <a:spcAft>
                <a:spcPts val="600"/>
              </a:spcAft>
              <a:buNone/>
              <a:defRPr sz="20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8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6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2F6DF51-03DE-037A-36FA-57CE810E7F5F}"/>
              </a:ext>
            </a:extLst>
          </p:cNvPr>
          <p:cNvSpPr/>
          <p:nvPr userDrawn="1"/>
        </p:nvSpPr>
        <p:spPr>
          <a:xfrm>
            <a:off x="4439410" y="3962400"/>
            <a:ext cx="7409690" cy="2247900"/>
          </a:xfrm>
          <a:prstGeom prst="roundRect">
            <a:avLst>
              <a:gd name="adj" fmla="val 686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F2FF4F5-7447-221A-7628-D02970A35BC7}"/>
              </a:ext>
            </a:extLst>
          </p:cNvPr>
          <p:cNvSpPr/>
          <p:nvPr userDrawn="1"/>
        </p:nvSpPr>
        <p:spPr>
          <a:xfrm>
            <a:off x="4439410" y="1371600"/>
            <a:ext cx="7409690" cy="2247900"/>
          </a:xfrm>
          <a:prstGeom prst="roundRect">
            <a:avLst>
              <a:gd name="adj" fmla="val 467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A27D050-2858-D049-1607-455C9592B65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4960187" y="1994800"/>
            <a:ext cx="6393613" cy="987621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1">
                <a:solidFill>
                  <a:schemeClr val="accent3"/>
                </a:solidFill>
              </a:defRPr>
            </a:lvl1pPr>
            <a:lvl2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46297EF-AFF3-48F7-A407-E3274CA69538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4960187" y="4585600"/>
            <a:ext cx="6393613" cy="987621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1">
                <a:solidFill>
                  <a:schemeClr val="accent3"/>
                </a:solidFill>
              </a:defRPr>
            </a:lvl1pPr>
            <a:lvl2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24289652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 + 2 supporting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4">
            <a:extLst>
              <a:ext uri="{FF2B5EF4-FFF2-40B4-BE49-F238E27FC236}">
                <a16:creationId xmlns:a16="http://schemas.microsoft.com/office/drawing/2014/main" id="{0292FABA-4644-BAAC-2085-7FFEDF1506F6}"/>
              </a:ext>
            </a:extLst>
          </p:cNvPr>
          <p:cNvSpPr/>
          <p:nvPr userDrawn="1"/>
        </p:nvSpPr>
        <p:spPr>
          <a:xfrm>
            <a:off x="419100" y="1371600"/>
            <a:ext cx="3650025" cy="4838700"/>
          </a:xfrm>
          <a:prstGeom prst="roundRect">
            <a:avLst>
              <a:gd name="adj" fmla="val 335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1" name="Rectangle: Rounded Corners 7">
            <a:extLst>
              <a:ext uri="{FF2B5EF4-FFF2-40B4-BE49-F238E27FC236}">
                <a16:creationId xmlns:a16="http://schemas.microsoft.com/office/drawing/2014/main" id="{96FD7A77-6E7B-00B1-99F6-83606BFB9F43}"/>
              </a:ext>
            </a:extLst>
          </p:cNvPr>
          <p:cNvSpPr/>
          <p:nvPr userDrawn="1"/>
        </p:nvSpPr>
        <p:spPr>
          <a:xfrm>
            <a:off x="4439410" y="1371600"/>
            <a:ext cx="7409690" cy="2247900"/>
          </a:xfrm>
          <a:prstGeom prst="roundRect">
            <a:avLst>
              <a:gd name="adj" fmla="val 467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CAFAC-60AE-A2BB-3ABA-C67F805E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6DC1607-DD34-92DA-9340-AF0A334035F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3912" y="4311650"/>
            <a:ext cx="3200400" cy="1645920"/>
          </a:xfrm>
          <a:noFill/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6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1759E99C-9391-1568-8D11-F0380A352E0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9101" y="1371600"/>
            <a:ext cx="3650024" cy="2622263"/>
          </a:xfrm>
          <a:prstGeom prst="roundRect">
            <a:avLst>
              <a:gd name="adj" fmla="val 5525"/>
            </a:avLst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  <a:p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A27D050-2858-D049-1607-455C9592B65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7351386" y="2049275"/>
            <a:ext cx="4002413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19">
            <a:extLst>
              <a:ext uri="{FF2B5EF4-FFF2-40B4-BE49-F238E27FC236}">
                <a16:creationId xmlns:a16="http://schemas.microsoft.com/office/drawing/2014/main" id="{50C72776-B0E8-05CD-113F-79EB685832F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48554" y="1371600"/>
            <a:ext cx="2431217" cy="2236839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Rectangle: Rounded Corners 7">
            <a:extLst>
              <a:ext uri="{FF2B5EF4-FFF2-40B4-BE49-F238E27FC236}">
                <a16:creationId xmlns:a16="http://schemas.microsoft.com/office/drawing/2014/main" id="{7AC66C70-30B8-8352-357A-7BC40DC6C034}"/>
              </a:ext>
            </a:extLst>
          </p:cNvPr>
          <p:cNvSpPr/>
          <p:nvPr userDrawn="1"/>
        </p:nvSpPr>
        <p:spPr>
          <a:xfrm>
            <a:off x="4439410" y="3962400"/>
            <a:ext cx="7409690" cy="2247900"/>
          </a:xfrm>
          <a:prstGeom prst="roundRect">
            <a:avLst>
              <a:gd name="adj" fmla="val 467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C456BB-FE58-A873-266D-7DCA5DFF6EA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7351386" y="4640075"/>
            <a:ext cx="4002413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Picture Placeholder 19">
            <a:extLst>
              <a:ext uri="{FF2B5EF4-FFF2-40B4-BE49-F238E27FC236}">
                <a16:creationId xmlns:a16="http://schemas.microsoft.com/office/drawing/2014/main" id="{98D83124-912B-9AFA-5028-30FF74DA009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448554" y="3962400"/>
            <a:ext cx="2431217" cy="2236839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423125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 + 3 suppor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30000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CAFAC-60AE-A2BB-3ABA-C67F805E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F2FF4F5-7447-221A-7628-D02970A35BC7}"/>
              </a:ext>
            </a:extLst>
          </p:cNvPr>
          <p:cNvSpPr/>
          <p:nvPr userDrawn="1"/>
        </p:nvSpPr>
        <p:spPr>
          <a:xfrm>
            <a:off x="419100" y="1379222"/>
            <a:ext cx="11430000" cy="1828798"/>
          </a:xfrm>
          <a:prstGeom prst="roundRect">
            <a:avLst>
              <a:gd name="adj" fmla="val 736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A27D050-2858-D049-1607-455C9592B65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744232" y="1801179"/>
            <a:ext cx="10775280" cy="984885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1">
                <a:solidFill>
                  <a:schemeClr val="accent3"/>
                </a:solidFill>
              </a:defRPr>
            </a:lvl1pPr>
            <a:lvl2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377A2A5-F4FE-67F7-ADE6-5A4C45C46636}"/>
              </a:ext>
            </a:extLst>
          </p:cNvPr>
          <p:cNvSpPr/>
          <p:nvPr userDrawn="1"/>
        </p:nvSpPr>
        <p:spPr>
          <a:xfrm>
            <a:off x="419100" y="3380188"/>
            <a:ext cx="3678669" cy="2830112"/>
          </a:xfrm>
          <a:prstGeom prst="roundRect">
            <a:avLst>
              <a:gd name="adj" fmla="val 37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155E0E-FE90-30B4-29B2-5095FF7F7DFF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746593" y="3694509"/>
            <a:ext cx="3023683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42C1789-5BCE-3857-98C9-2C699654BC1E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746593" y="4092416"/>
            <a:ext cx="3023683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Rectangle: Rounded Corners 8">
            <a:extLst>
              <a:ext uri="{FF2B5EF4-FFF2-40B4-BE49-F238E27FC236}">
                <a16:creationId xmlns:a16="http://schemas.microsoft.com/office/drawing/2014/main" id="{B0BFE81F-8456-AC39-1679-18D4E426E6AF}"/>
              </a:ext>
            </a:extLst>
          </p:cNvPr>
          <p:cNvSpPr/>
          <p:nvPr userDrawn="1"/>
        </p:nvSpPr>
        <p:spPr>
          <a:xfrm>
            <a:off x="8170431" y="3380188"/>
            <a:ext cx="3678669" cy="2830112"/>
          </a:xfrm>
          <a:prstGeom prst="roundRect">
            <a:avLst>
              <a:gd name="adj" fmla="val 37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07609F0-4D50-9330-513F-4BCA6409BF89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497924" y="3728828"/>
            <a:ext cx="3023683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E659CCA-1997-5805-AE7F-FC2CBA8438F0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8497924" y="4092416"/>
            <a:ext cx="3023683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Rectangle: Rounded Corners 8">
            <a:extLst>
              <a:ext uri="{FF2B5EF4-FFF2-40B4-BE49-F238E27FC236}">
                <a16:creationId xmlns:a16="http://schemas.microsoft.com/office/drawing/2014/main" id="{291BB76D-D157-C126-D16B-F05861C573FC}"/>
              </a:ext>
            </a:extLst>
          </p:cNvPr>
          <p:cNvSpPr/>
          <p:nvPr userDrawn="1"/>
        </p:nvSpPr>
        <p:spPr>
          <a:xfrm>
            <a:off x="4294765" y="3380188"/>
            <a:ext cx="3678669" cy="2830112"/>
          </a:xfrm>
          <a:prstGeom prst="roundRect">
            <a:avLst>
              <a:gd name="adj" fmla="val 37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AD33963-AB69-FE2A-ECBE-D6DDEC9E474F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622258" y="3694509"/>
            <a:ext cx="3023683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1B379EDC-66F5-D1E6-79F5-D2E991C68823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4622258" y="4092416"/>
            <a:ext cx="3023683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0211554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C80C750-A3DA-DD57-9D7D-AE81CEF72200}"/>
              </a:ext>
            </a:extLst>
          </p:cNvPr>
          <p:cNvSpPr/>
          <p:nvPr userDrawn="1"/>
        </p:nvSpPr>
        <p:spPr>
          <a:xfrm>
            <a:off x="6096000" y="342900"/>
            <a:ext cx="5753100" cy="5867400"/>
          </a:xfrm>
          <a:prstGeom prst="roundRect">
            <a:avLst>
              <a:gd name="adj" fmla="val 41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E09F29F-FB70-4479-9632-85DE314617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68415" y="582592"/>
            <a:ext cx="5246370" cy="5349916"/>
          </a:xfrm>
          <a:prstGeom prst="rect">
            <a:avLst/>
          </a:prstGeom>
          <a:noFill/>
        </p:spPr>
        <p:txBody>
          <a:bodyPr vert="horz" wrap="square" lIns="0" tIns="91440" rIns="0" bIns="274320" rtlCol="0">
            <a:normAutofit/>
          </a:bodyPr>
          <a:lstStyle>
            <a:lvl1pPr marL="0" indent="0">
              <a:spcAft>
                <a:spcPts val="3000"/>
              </a:spcAft>
              <a:buNone/>
              <a:defRPr lang="en-US" sz="2400" smtClean="0"/>
            </a:lvl1pPr>
            <a:lvl2pPr marL="0" indent="0">
              <a:spcAft>
                <a:spcPts val="3000"/>
              </a:spcAft>
              <a:buNone/>
              <a:defRPr lang="en-US" sz="2400" smtClean="0"/>
            </a:lvl2pPr>
            <a:lvl3pPr marL="0" indent="0">
              <a:spcAft>
                <a:spcPts val="3000"/>
              </a:spcAft>
              <a:buNone/>
              <a:defRPr lang="en-US" sz="2400" smtClean="0"/>
            </a:lvl3pPr>
            <a:lvl4pPr marL="0" indent="0">
              <a:spcAft>
                <a:spcPts val="3000"/>
              </a:spcAft>
              <a:buNone/>
              <a:defRPr lang="en-US" sz="2400" smtClean="0"/>
            </a:lvl4pPr>
            <a:lvl5pPr marL="0" indent="0">
              <a:spcAft>
                <a:spcPts val="3000"/>
              </a:spcAft>
              <a:buNone/>
              <a:defRPr lang="en-US" sz="2400"/>
            </a:lvl5pPr>
          </a:lstStyle>
          <a:p>
            <a:pPr marL="228600" lvl="0" indent="-228600">
              <a:spcAft>
                <a:spcPts val="3000"/>
              </a:spcAft>
              <a:buClr>
                <a:schemeClr val="tx1"/>
              </a:buClr>
            </a:pPr>
            <a:r>
              <a:rPr lang="en-US"/>
              <a:t>Enter agenda items</a:t>
            </a:r>
          </a:p>
          <a:p>
            <a:pPr marL="457200" lvl="1" indent="-457200">
              <a:spcAft>
                <a:spcPts val="3000"/>
              </a:spcAft>
              <a:buClr>
                <a:schemeClr val="tx1"/>
              </a:buClr>
            </a:pPr>
            <a:r>
              <a:rPr lang="en-US"/>
              <a:t>Second level</a:t>
            </a:r>
          </a:p>
          <a:p>
            <a:pPr marL="457200" lvl="2" indent="-457200">
              <a:spcAft>
                <a:spcPts val="3000"/>
              </a:spcAft>
              <a:buClr>
                <a:schemeClr val="tx1"/>
              </a:buClr>
            </a:pPr>
            <a:r>
              <a:rPr lang="en-US"/>
              <a:t>Third level</a:t>
            </a:r>
          </a:p>
          <a:p>
            <a:pPr marL="457200" lvl="3" indent="-457200">
              <a:spcAft>
                <a:spcPts val="3000"/>
              </a:spcAft>
              <a:buClr>
                <a:schemeClr val="tx1"/>
              </a:buClr>
            </a:pPr>
            <a:r>
              <a:rPr lang="en-US"/>
              <a:t>Fourth level</a:t>
            </a:r>
          </a:p>
          <a:p>
            <a:pPr marL="457200" lvl="4" indent="-457200">
              <a:spcAft>
                <a:spcPts val="3000"/>
              </a:spcAft>
              <a:buClr>
                <a:schemeClr val="tx1"/>
              </a:buClr>
            </a:pPr>
            <a:r>
              <a:rPr lang="en-US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75166B-DC8C-4D02-820A-E0D3587163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2938462"/>
            <a:ext cx="5219700" cy="638175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Agenda layout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950FD9-0857-BC4D-D724-141D5EC11C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8415" y="5720715"/>
            <a:ext cx="228600" cy="228600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0C52FFB-7484-3622-7EDB-5F0D6A67A3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646364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 w photo + 3 suppor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10">
            <a:extLst>
              <a:ext uri="{FF2B5EF4-FFF2-40B4-BE49-F238E27FC236}">
                <a16:creationId xmlns:a16="http://schemas.microsoft.com/office/drawing/2014/main" id="{C7E0961E-2B0D-B0D1-DFEA-F6C32D6F565E}"/>
              </a:ext>
            </a:extLst>
          </p:cNvPr>
          <p:cNvSpPr/>
          <p:nvPr userDrawn="1"/>
        </p:nvSpPr>
        <p:spPr>
          <a:xfrm>
            <a:off x="8460853" y="3543302"/>
            <a:ext cx="3388247" cy="2666998"/>
          </a:xfrm>
          <a:prstGeom prst="roundRect">
            <a:avLst>
              <a:gd name="adj" fmla="val 502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CAFAC-60AE-A2BB-3ABA-C67F805E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F2FF4F5-7447-221A-7628-D02970A35BC7}"/>
              </a:ext>
            </a:extLst>
          </p:cNvPr>
          <p:cNvSpPr/>
          <p:nvPr userDrawn="1"/>
        </p:nvSpPr>
        <p:spPr>
          <a:xfrm>
            <a:off x="1162246" y="1485900"/>
            <a:ext cx="10686854" cy="1828798"/>
          </a:xfrm>
          <a:prstGeom prst="roundRect">
            <a:avLst>
              <a:gd name="adj" fmla="val 736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A27D050-2858-D049-1607-455C9592B65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2668577" y="1907857"/>
            <a:ext cx="8756566" cy="984885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1">
                <a:solidFill>
                  <a:schemeClr val="accent3"/>
                </a:solidFill>
              </a:defRPr>
            </a:lvl1pPr>
            <a:lvl2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377A2A5-F4FE-67F7-ADE6-5A4C45C46636}"/>
              </a:ext>
            </a:extLst>
          </p:cNvPr>
          <p:cNvSpPr/>
          <p:nvPr userDrawn="1"/>
        </p:nvSpPr>
        <p:spPr>
          <a:xfrm>
            <a:off x="1181103" y="3543302"/>
            <a:ext cx="3388247" cy="2666998"/>
          </a:xfrm>
          <a:prstGeom prst="roundRect">
            <a:avLst>
              <a:gd name="adj" fmla="val 37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9744C32-5F85-8F21-2EA0-2998CDB8CDD1}"/>
              </a:ext>
            </a:extLst>
          </p:cNvPr>
          <p:cNvSpPr/>
          <p:nvPr userDrawn="1"/>
        </p:nvSpPr>
        <p:spPr>
          <a:xfrm>
            <a:off x="4820978" y="3543302"/>
            <a:ext cx="3388247" cy="2666998"/>
          </a:xfrm>
          <a:prstGeom prst="roundRect">
            <a:avLst>
              <a:gd name="adj" fmla="val 502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155E0E-FE90-30B4-29B2-5095FF7F7DFF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423748" y="3857623"/>
            <a:ext cx="2902956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42C1789-5BCE-3857-98C9-2C699654BC1E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1423748" y="4255530"/>
            <a:ext cx="2902956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FAB53C1-7FF4-954F-4E88-E63758842DCF}"/>
              </a:ext>
            </a:extLst>
          </p:cNvPr>
          <p:cNvSpPr>
            <a:spLocks noGrp="1"/>
          </p:cNvSpPr>
          <p:nvPr userDrawn="1">
            <p:ph type="body" sz="quarter" idx="3" hasCustomPrompt="1"/>
          </p:nvPr>
        </p:nvSpPr>
        <p:spPr>
          <a:xfrm>
            <a:off x="5063624" y="3857623"/>
            <a:ext cx="2902956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A6A2491-9152-9B72-EE79-44FA356CF502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5063624" y="4255530"/>
            <a:ext cx="2902956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1EEF6D2-1F69-B51C-79FD-5319D9BA9FD7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703497" y="3857623"/>
            <a:ext cx="2902956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F8098992-9237-E11B-B559-CF9899D70D2A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>
          <a:xfrm>
            <a:off x="8703497" y="4255530"/>
            <a:ext cx="2902956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79B6EB5-89E8-6F1F-F2C2-A08FD47005C5}"/>
              </a:ext>
            </a:extLst>
          </p:cNvPr>
          <p:cNvSpPr/>
          <p:nvPr userDrawn="1"/>
        </p:nvSpPr>
        <p:spPr>
          <a:xfrm>
            <a:off x="430976" y="1476253"/>
            <a:ext cx="1852328" cy="1852328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1"/>
                </a:gs>
                <a:gs pos="49005">
                  <a:schemeClr val="accent3"/>
                </a:gs>
                <a:gs pos="99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6" name="Picture Placeholder 12">
            <a:extLst>
              <a:ext uri="{FF2B5EF4-FFF2-40B4-BE49-F238E27FC236}">
                <a16:creationId xmlns:a16="http://schemas.microsoft.com/office/drawing/2014/main" id="{6EAE8A40-ADFF-2A61-1244-EF02953D6A7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0976" y="1485900"/>
            <a:ext cx="1852328" cy="1852328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3468504872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CAFAC-60AE-A2BB-3ABA-C67F805E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: Rounded Corners 14">
            <a:extLst>
              <a:ext uri="{FF2B5EF4-FFF2-40B4-BE49-F238E27FC236}">
                <a16:creationId xmlns:a16="http://schemas.microsoft.com/office/drawing/2014/main" id="{03AC0CE5-EA06-CE55-4FDD-17CBF3749294}"/>
              </a:ext>
            </a:extLst>
          </p:cNvPr>
          <p:cNvSpPr/>
          <p:nvPr userDrawn="1"/>
        </p:nvSpPr>
        <p:spPr>
          <a:xfrm>
            <a:off x="419100" y="2060812"/>
            <a:ext cx="11430000" cy="4149488"/>
          </a:xfrm>
          <a:prstGeom prst="roundRect">
            <a:avLst>
              <a:gd name="adj" fmla="val 313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C8A8337-DCEF-3C7F-DDD7-39904A6FA476}"/>
              </a:ext>
            </a:extLst>
          </p:cNvPr>
          <p:cNvSpPr/>
          <p:nvPr/>
        </p:nvSpPr>
        <p:spPr>
          <a:xfrm>
            <a:off x="1035007" y="148590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1"/>
                </a:gs>
                <a:gs pos="49005">
                  <a:schemeClr val="accent3"/>
                </a:gs>
                <a:gs pos="99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F3FA1E-28A2-2A44-2C1D-7A1EF81ABD03}"/>
              </a:ext>
            </a:extLst>
          </p:cNvPr>
          <p:cNvCxnSpPr>
            <a:cxnSpLocks/>
          </p:cNvCxnSpPr>
          <p:nvPr userDrawn="1"/>
        </p:nvCxnSpPr>
        <p:spPr>
          <a:xfrm>
            <a:off x="1278605" y="4046545"/>
            <a:ext cx="1016035" cy="0"/>
          </a:xfrm>
          <a:prstGeom prst="line">
            <a:avLst/>
          </a:prstGeom>
          <a:ln w="12700" cap="rnd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712C27CE-1BB9-033E-2065-6C68213EC9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44532" y="149542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B1848BA4-D0B6-9ABC-82C6-933BFFFAE0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9391" y="4273981"/>
            <a:ext cx="2334463" cy="27002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3556C88-4E70-B0A6-86D9-2CF5F271DCB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9390" y="3524536"/>
            <a:ext cx="23344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9A2BBD-9B6D-AD92-8487-A3302414049C}"/>
              </a:ext>
            </a:extLst>
          </p:cNvPr>
          <p:cNvSpPr/>
          <p:nvPr userDrawn="1"/>
        </p:nvSpPr>
        <p:spPr>
          <a:xfrm>
            <a:off x="3907187" y="148590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1"/>
                </a:gs>
                <a:gs pos="49005">
                  <a:schemeClr val="accent3"/>
                </a:gs>
                <a:gs pos="99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2FE1FC8-D54D-58CF-0917-FA9C93CA19C4}"/>
              </a:ext>
            </a:extLst>
          </p:cNvPr>
          <p:cNvCxnSpPr>
            <a:cxnSpLocks/>
          </p:cNvCxnSpPr>
          <p:nvPr userDrawn="1"/>
        </p:nvCxnSpPr>
        <p:spPr>
          <a:xfrm>
            <a:off x="4150046" y="4046545"/>
            <a:ext cx="1016035" cy="0"/>
          </a:xfrm>
          <a:prstGeom prst="line">
            <a:avLst/>
          </a:prstGeom>
          <a:ln w="12700" cap="rnd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DDC8E0D1-A4B3-2105-7C18-A69F5BFFE6E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16712" y="149542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223D356C-B693-D98D-3960-B23932FA96C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90832" y="4273981"/>
            <a:ext cx="2334463" cy="27002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3E034EF-8F06-D408-9EC6-59ED9D556E1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490831" y="3524536"/>
            <a:ext cx="23344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0A19AB7-249F-AADE-1C16-B637D03AAE74}"/>
              </a:ext>
            </a:extLst>
          </p:cNvPr>
          <p:cNvSpPr/>
          <p:nvPr userDrawn="1"/>
        </p:nvSpPr>
        <p:spPr>
          <a:xfrm>
            <a:off x="9653762" y="148590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1"/>
                </a:gs>
                <a:gs pos="49005">
                  <a:schemeClr val="accent3"/>
                </a:gs>
                <a:gs pos="99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2E53908-4785-55DC-8A6B-D145F45E8D9E}"/>
              </a:ext>
            </a:extLst>
          </p:cNvPr>
          <p:cNvCxnSpPr>
            <a:cxnSpLocks/>
          </p:cNvCxnSpPr>
          <p:nvPr userDrawn="1"/>
        </p:nvCxnSpPr>
        <p:spPr>
          <a:xfrm>
            <a:off x="9897360" y="4046545"/>
            <a:ext cx="1016035" cy="0"/>
          </a:xfrm>
          <a:prstGeom prst="line">
            <a:avLst/>
          </a:prstGeom>
          <a:ln w="12700" cap="rnd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DBA4419C-5284-DE39-F696-E4198C517E4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663287" y="149542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9B647600-DE3C-03C0-E34F-868F821BD8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38146" y="4273981"/>
            <a:ext cx="2334463" cy="27002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2DE508B-4F55-09E6-F0CB-08FEA0E3BEEB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238145" y="3524536"/>
            <a:ext cx="23344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285E865-E35E-D85A-87D7-072A46B16A5C}"/>
              </a:ext>
            </a:extLst>
          </p:cNvPr>
          <p:cNvSpPr/>
          <p:nvPr userDrawn="1"/>
        </p:nvSpPr>
        <p:spPr>
          <a:xfrm>
            <a:off x="6780474" y="148590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1"/>
                </a:gs>
                <a:gs pos="49005">
                  <a:schemeClr val="accent3"/>
                </a:gs>
                <a:gs pos="99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C642DA5-6EC0-3E14-2415-C2E1C9442F39}"/>
              </a:ext>
            </a:extLst>
          </p:cNvPr>
          <p:cNvCxnSpPr>
            <a:cxnSpLocks/>
          </p:cNvCxnSpPr>
          <p:nvPr userDrawn="1"/>
        </p:nvCxnSpPr>
        <p:spPr>
          <a:xfrm>
            <a:off x="7023702" y="4046545"/>
            <a:ext cx="1016035" cy="0"/>
          </a:xfrm>
          <a:prstGeom prst="line">
            <a:avLst/>
          </a:prstGeom>
          <a:ln w="12700" cap="rnd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12">
            <a:extLst>
              <a:ext uri="{FF2B5EF4-FFF2-40B4-BE49-F238E27FC236}">
                <a16:creationId xmlns:a16="http://schemas.microsoft.com/office/drawing/2014/main" id="{97F83CD8-0CFF-BF4F-C936-F3A0C7D0596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789999" y="149542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CC8BFA93-F5DC-A6E1-6AEC-F41E0E2842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4488" y="4273981"/>
            <a:ext cx="2334463" cy="27002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56FF21DC-A4DE-F687-65D6-6B3C2C52162C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364487" y="3524536"/>
            <a:ext cx="23344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</p:spTree>
    <p:extLst>
      <p:ext uri="{BB962C8B-B14F-4D97-AF65-F5344CB8AC3E}">
        <p14:creationId xmlns:p14="http://schemas.microsoft.com/office/powerpoint/2010/main" val="4246785353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ABEDB22-927C-681B-8336-3520375F64EF}"/>
              </a:ext>
            </a:extLst>
          </p:cNvPr>
          <p:cNvSpPr/>
          <p:nvPr userDrawn="1"/>
        </p:nvSpPr>
        <p:spPr>
          <a:xfrm>
            <a:off x="419100" y="1371600"/>
            <a:ext cx="2654300" cy="4838700"/>
          </a:xfrm>
          <a:prstGeom prst="roundRect">
            <a:avLst>
              <a:gd name="adj" fmla="val 64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4C956-3E02-F312-E193-87E518E75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0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D3ED9C0-7057-5BD1-B3CB-9531237D4E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1980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ECB66F4-9950-EDA4-6C4A-507161342B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1980" y="2133600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Rectangle: Rounded Corners 14">
            <a:extLst>
              <a:ext uri="{FF2B5EF4-FFF2-40B4-BE49-F238E27FC236}">
                <a16:creationId xmlns:a16="http://schemas.microsoft.com/office/drawing/2014/main" id="{CDA630CA-AC91-9937-3BDE-708242D99EE2}"/>
              </a:ext>
            </a:extLst>
          </p:cNvPr>
          <p:cNvSpPr/>
          <p:nvPr userDrawn="1"/>
        </p:nvSpPr>
        <p:spPr>
          <a:xfrm>
            <a:off x="3344333" y="1371600"/>
            <a:ext cx="2654300" cy="4838700"/>
          </a:xfrm>
          <a:prstGeom prst="roundRect">
            <a:avLst>
              <a:gd name="adj" fmla="val 64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31" name="Rectangle: Rounded Corners 14">
            <a:extLst>
              <a:ext uri="{FF2B5EF4-FFF2-40B4-BE49-F238E27FC236}">
                <a16:creationId xmlns:a16="http://schemas.microsoft.com/office/drawing/2014/main" id="{D9FE9A6B-FC2A-9A04-C60A-5FF8E588915F}"/>
              </a:ext>
            </a:extLst>
          </p:cNvPr>
          <p:cNvSpPr/>
          <p:nvPr userDrawn="1"/>
        </p:nvSpPr>
        <p:spPr>
          <a:xfrm>
            <a:off x="6269566" y="1371600"/>
            <a:ext cx="2654300" cy="4838700"/>
          </a:xfrm>
          <a:prstGeom prst="roundRect">
            <a:avLst>
              <a:gd name="adj" fmla="val 64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32" name="Rectangle: Rounded Corners 14">
            <a:extLst>
              <a:ext uri="{FF2B5EF4-FFF2-40B4-BE49-F238E27FC236}">
                <a16:creationId xmlns:a16="http://schemas.microsoft.com/office/drawing/2014/main" id="{5132F6C4-259F-A485-6FEB-B51E68939AC4}"/>
              </a:ext>
            </a:extLst>
          </p:cNvPr>
          <p:cNvSpPr/>
          <p:nvPr userDrawn="1"/>
        </p:nvSpPr>
        <p:spPr>
          <a:xfrm>
            <a:off x="9194800" y="1371600"/>
            <a:ext cx="2654300" cy="4838700"/>
          </a:xfrm>
          <a:prstGeom prst="roundRect">
            <a:avLst>
              <a:gd name="adj" fmla="val 64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8ACFE3EF-31FB-9767-3942-855DA022D2D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521287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5100FB44-5917-E2FA-F2F6-B9595E8BAE93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1287" y="2133600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25C4A104-65E1-D9DA-FB3D-FB3069741FD4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6520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83755C07-4451-FB89-D4A0-6F1401349EE7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446520" y="2133600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1102334C-C71A-030B-D4A9-CDCB5F6F07D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9371754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6231D22F-202B-F7CC-05D0-9F1736CCBE05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371754" y="2133600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42566605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 header empha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ABEDB22-927C-681B-8336-3520375F64EF}"/>
              </a:ext>
            </a:extLst>
          </p:cNvPr>
          <p:cNvSpPr/>
          <p:nvPr userDrawn="1"/>
        </p:nvSpPr>
        <p:spPr>
          <a:xfrm>
            <a:off x="419100" y="1855232"/>
            <a:ext cx="2643169" cy="4355068"/>
          </a:xfrm>
          <a:prstGeom prst="roundRect">
            <a:avLst>
              <a:gd name="adj" fmla="val 64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79FE1F2-3813-9A7C-6EB0-3A57F5510417}"/>
              </a:ext>
            </a:extLst>
          </p:cNvPr>
          <p:cNvSpPr/>
          <p:nvPr userDrawn="1"/>
        </p:nvSpPr>
        <p:spPr>
          <a:xfrm>
            <a:off x="419100" y="1371724"/>
            <a:ext cx="2643169" cy="847725"/>
          </a:xfrm>
          <a:prstGeom prst="roundRect">
            <a:avLst>
              <a:gd name="adj" fmla="val 6482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4C956-3E02-F312-E193-87E518E75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30000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: Rounded Corners 14">
            <a:extLst>
              <a:ext uri="{FF2B5EF4-FFF2-40B4-BE49-F238E27FC236}">
                <a16:creationId xmlns:a16="http://schemas.microsoft.com/office/drawing/2014/main" id="{FBAFF1FE-126F-FAC3-5812-1A498A622A29}"/>
              </a:ext>
            </a:extLst>
          </p:cNvPr>
          <p:cNvSpPr/>
          <p:nvPr userDrawn="1"/>
        </p:nvSpPr>
        <p:spPr>
          <a:xfrm>
            <a:off x="3361168" y="1855232"/>
            <a:ext cx="2643169" cy="4355068"/>
          </a:xfrm>
          <a:prstGeom prst="roundRect">
            <a:avLst>
              <a:gd name="adj" fmla="val 64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9" name="Rectangle: Rounded Corners 18">
            <a:extLst>
              <a:ext uri="{FF2B5EF4-FFF2-40B4-BE49-F238E27FC236}">
                <a16:creationId xmlns:a16="http://schemas.microsoft.com/office/drawing/2014/main" id="{D084FE00-D335-452F-C486-7996C705C975}"/>
              </a:ext>
            </a:extLst>
          </p:cNvPr>
          <p:cNvSpPr/>
          <p:nvPr userDrawn="1"/>
        </p:nvSpPr>
        <p:spPr>
          <a:xfrm>
            <a:off x="3361168" y="1371724"/>
            <a:ext cx="2643169" cy="847725"/>
          </a:xfrm>
          <a:prstGeom prst="roundRect">
            <a:avLst>
              <a:gd name="adj" fmla="val 6482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2" name="Rectangle: Rounded Corners 14">
            <a:extLst>
              <a:ext uri="{FF2B5EF4-FFF2-40B4-BE49-F238E27FC236}">
                <a16:creationId xmlns:a16="http://schemas.microsoft.com/office/drawing/2014/main" id="{8B49A743-7EB7-CE1F-BCF2-36054A6682BE}"/>
              </a:ext>
            </a:extLst>
          </p:cNvPr>
          <p:cNvSpPr/>
          <p:nvPr userDrawn="1"/>
        </p:nvSpPr>
        <p:spPr>
          <a:xfrm>
            <a:off x="6263863" y="1855232"/>
            <a:ext cx="2643169" cy="4355068"/>
          </a:xfrm>
          <a:prstGeom prst="roundRect">
            <a:avLst>
              <a:gd name="adj" fmla="val 64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3" name="Rectangle: Rounded Corners 18">
            <a:extLst>
              <a:ext uri="{FF2B5EF4-FFF2-40B4-BE49-F238E27FC236}">
                <a16:creationId xmlns:a16="http://schemas.microsoft.com/office/drawing/2014/main" id="{43F8E05A-278B-3DB2-3FCC-0340DF1A7FBA}"/>
              </a:ext>
            </a:extLst>
          </p:cNvPr>
          <p:cNvSpPr/>
          <p:nvPr userDrawn="1"/>
        </p:nvSpPr>
        <p:spPr>
          <a:xfrm>
            <a:off x="6263863" y="1371724"/>
            <a:ext cx="2643169" cy="847725"/>
          </a:xfrm>
          <a:prstGeom prst="roundRect">
            <a:avLst>
              <a:gd name="adj" fmla="val 6482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8" name="Rectangle: Rounded Corners 14">
            <a:extLst>
              <a:ext uri="{FF2B5EF4-FFF2-40B4-BE49-F238E27FC236}">
                <a16:creationId xmlns:a16="http://schemas.microsoft.com/office/drawing/2014/main" id="{596B42BF-AEBF-8EDE-8242-0B66174A23D0}"/>
              </a:ext>
            </a:extLst>
          </p:cNvPr>
          <p:cNvSpPr/>
          <p:nvPr userDrawn="1"/>
        </p:nvSpPr>
        <p:spPr>
          <a:xfrm>
            <a:off x="9205931" y="1855232"/>
            <a:ext cx="2643169" cy="4355068"/>
          </a:xfrm>
          <a:prstGeom prst="roundRect">
            <a:avLst>
              <a:gd name="adj" fmla="val 64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0" name="Rectangle: Rounded Corners 18">
            <a:extLst>
              <a:ext uri="{FF2B5EF4-FFF2-40B4-BE49-F238E27FC236}">
                <a16:creationId xmlns:a16="http://schemas.microsoft.com/office/drawing/2014/main" id="{CCD73AE6-0FC0-9748-F2EA-46066979F918}"/>
              </a:ext>
            </a:extLst>
          </p:cNvPr>
          <p:cNvSpPr/>
          <p:nvPr userDrawn="1"/>
        </p:nvSpPr>
        <p:spPr>
          <a:xfrm>
            <a:off x="9205931" y="1371724"/>
            <a:ext cx="2643169" cy="847725"/>
          </a:xfrm>
          <a:prstGeom prst="roundRect">
            <a:avLst>
              <a:gd name="adj" fmla="val 6482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A6FFD5-8268-7112-2B8E-429503687EB3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601980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BC64803-F083-8470-3AE0-18A444C108D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521287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B2B130A-8E4A-3983-C63F-AF4226CA1594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6520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BFF6B0F-65EC-EDC0-49FD-5D7B23EB6EA2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9371754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B0A14366-0C41-ECA1-81DC-EA2BA20C97E3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601980" y="2467897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61A0421A-C938-8DA3-DFF9-FA535F41A83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1287" y="2467897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3DFD8CF1-45AF-BA65-218F-1CBCF6AD9D57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446520" y="2467897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Content Placeholder 3">
            <a:extLst>
              <a:ext uri="{FF2B5EF4-FFF2-40B4-BE49-F238E27FC236}">
                <a16:creationId xmlns:a16="http://schemas.microsoft.com/office/drawing/2014/main" id="{BDE25ED5-7FA8-6B17-8EE8-B164B977C6EB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371754" y="2467897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1407217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 w circ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FB76CAA-3D89-ABF8-57CF-7B6E9C42494A}"/>
              </a:ext>
            </a:extLst>
          </p:cNvPr>
          <p:cNvSpPr/>
          <p:nvPr userDrawn="1"/>
        </p:nvSpPr>
        <p:spPr>
          <a:xfrm>
            <a:off x="419100" y="3429000"/>
            <a:ext cx="2743200" cy="2781300"/>
          </a:xfrm>
          <a:prstGeom prst="roundRect">
            <a:avLst>
              <a:gd name="adj" fmla="val 37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4C956-3E02-F312-E193-87E518E75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30000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D3ED9C0-7057-5BD1-B3CB-9531237D4E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1244" y="3549648"/>
            <a:ext cx="2498912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ECB66F4-9950-EDA4-6C4A-507161342B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41244" y="3947555"/>
            <a:ext cx="2498912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: Rounded Corners 24">
            <a:extLst>
              <a:ext uri="{FF2B5EF4-FFF2-40B4-BE49-F238E27FC236}">
                <a16:creationId xmlns:a16="http://schemas.microsoft.com/office/drawing/2014/main" id="{19F444B6-6CD6-C89C-4E82-9FB04446FE2A}"/>
              </a:ext>
            </a:extLst>
          </p:cNvPr>
          <p:cNvSpPr/>
          <p:nvPr userDrawn="1"/>
        </p:nvSpPr>
        <p:spPr>
          <a:xfrm>
            <a:off x="9105901" y="3429000"/>
            <a:ext cx="2743200" cy="2781300"/>
          </a:xfrm>
          <a:prstGeom prst="roundRect">
            <a:avLst>
              <a:gd name="adj" fmla="val 37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D1D5D2D-E4DB-925B-41D5-4B7F6BB4D84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9228045" y="3549648"/>
            <a:ext cx="2498912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D7169697-B47B-6FBD-A28E-24F4EC79745B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9228045" y="3947555"/>
            <a:ext cx="2498912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Rectangle: Rounded Corners 24">
            <a:extLst>
              <a:ext uri="{FF2B5EF4-FFF2-40B4-BE49-F238E27FC236}">
                <a16:creationId xmlns:a16="http://schemas.microsoft.com/office/drawing/2014/main" id="{CC78F6CD-DF44-3BDE-EEC0-0680C981E94B}"/>
              </a:ext>
            </a:extLst>
          </p:cNvPr>
          <p:cNvSpPr/>
          <p:nvPr userDrawn="1"/>
        </p:nvSpPr>
        <p:spPr>
          <a:xfrm>
            <a:off x="3318622" y="3429000"/>
            <a:ext cx="2743200" cy="2781300"/>
          </a:xfrm>
          <a:prstGeom prst="roundRect">
            <a:avLst>
              <a:gd name="adj" fmla="val 37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443F3C4-5019-2196-B304-29FD5CD37334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440766" y="3549648"/>
            <a:ext cx="2498912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3618E3E1-A19B-D1C4-3671-0FEF46CC521E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3440766" y="3947555"/>
            <a:ext cx="2498912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Rectangle: Rounded Corners 24">
            <a:extLst>
              <a:ext uri="{FF2B5EF4-FFF2-40B4-BE49-F238E27FC236}">
                <a16:creationId xmlns:a16="http://schemas.microsoft.com/office/drawing/2014/main" id="{E4457818-9CE9-D759-7421-54D0BDA29DD3}"/>
              </a:ext>
            </a:extLst>
          </p:cNvPr>
          <p:cNvSpPr/>
          <p:nvPr userDrawn="1"/>
        </p:nvSpPr>
        <p:spPr>
          <a:xfrm>
            <a:off x="6205444" y="3429000"/>
            <a:ext cx="2743200" cy="2781300"/>
          </a:xfrm>
          <a:prstGeom prst="roundRect">
            <a:avLst>
              <a:gd name="adj" fmla="val 37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DFFCA4D1-963F-089F-8EE7-7A03ADA1AD0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327588" y="3549648"/>
            <a:ext cx="2498912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A89CB49B-6C6A-E53F-2301-B5149145828C}"/>
              </a:ext>
            </a:extLst>
          </p:cNvPr>
          <p:cNvSpPr>
            <a:spLocks noGrp="1"/>
          </p:cNvSpPr>
          <p:nvPr>
            <p:ph sz="half" idx="25" hasCustomPrompt="1"/>
          </p:nvPr>
        </p:nvSpPr>
        <p:spPr>
          <a:xfrm>
            <a:off x="6327588" y="3947555"/>
            <a:ext cx="2498912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9E16C532-ECBA-BB36-F110-D80384F3B4F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77456" y="1371600"/>
            <a:ext cx="1826488" cy="1826488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125284B4-E9F6-C796-3F94-6F1A1D1E5A8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776978" y="1371600"/>
            <a:ext cx="1826488" cy="1826488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6F3D10BC-754A-4655-7605-9349599E6C3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663800" y="1371600"/>
            <a:ext cx="1826488" cy="1826488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6608D11-94BC-AEF5-9D01-35AED25336F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564257" y="1371600"/>
            <a:ext cx="1826488" cy="1826488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96912553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ectangula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4C956-3E02-F312-E193-87E518E75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0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D3ED9C0-7057-5BD1-B3CB-9531237D4E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9100" y="3561939"/>
            <a:ext cx="2560320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ECB66F4-9950-EDA4-6C4A-507161342B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19100" y="3959846"/>
            <a:ext cx="2560320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0D0FC32-9F03-894B-68E2-7CF5CF353C2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375660" y="3561939"/>
            <a:ext cx="2560320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E4526E34-C7D8-D509-A201-9E997DE2D90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375660" y="3959846"/>
            <a:ext cx="2560320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27260A6-1D2B-1B04-0EF4-AB8C63D83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2220" y="3561939"/>
            <a:ext cx="2560320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ABA15F6B-C3A4-9F6E-51D4-6670B9E8047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32220" y="3959846"/>
            <a:ext cx="2560320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0DE6576-FA6B-D29B-D71B-0E6A376563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88780" y="3561939"/>
            <a:ext cx="2560320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E1C17393-3DDF-97D6-975E-2D841FD65DD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288780" y="3959846"/>
            <a:ext cx="2560320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DD53E58-4270-4BA6-150B-8B3E6994A4D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9100" y="1371600"/>
            <a:ext cx="2560320" cy="197136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72B50BED-469A-944B-945F-FAE1C2D6055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75660" y="1371600"/>
            <a:ext cx="2560320" cy="197136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A8C11160-9008-1A6F-E334-8FEFD18C601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332220" y="1371600"/>
            <a:ext cx="2560320" cy="197136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86E8E126-AC98-3E2C-D020-C5A5C48CCE2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288780" y="1371600"/>
            <a:ext cx="2560320" cy="197136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179024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FA064F1-EC0A-EE3B-11EB-742C548ECF82}"/>
              </a:ext>
            </a:extLst>
          </p:cNvPr>
          <p:cNvSpPr/>
          <p:nvPr userDrawn="1"/>
        </p:nvSpPr>
        <p:spPr>
          <a:xfrm>
            <a:off x="419100" y="1371600"/>
            <a:ext cx="5463540" cy="2057400"/>
          </a:xfrm>
          <a:prstGeom prst="roundRect">
            <a:avLst>
              <a:gd name="adj" fmla="val 473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ECB66F4-9950-EDA4-6C4A-507161342B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062415" y="1954025"/>
            <a:ext cx="2441448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DD53E58-4270-4BA6-150B-8B3E6994A4D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9100" y="1371600"/>
            <a:ext cx="2286000" cy="2050026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B2A171-0D36-B675-33FB-DEBF235AA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0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: Rounded Corners 14">
            <a:extLst>
              <a:ext uri="{FF2B5EF4-FFF2-40B4-BE49-F238E27FC236}">
                <a16:creationId xmlns:a16="http://schemas.microsoft.com/office/drawing/2014/main" id="{FA35C10E-90D2-1399-7947-2492670E228B}"/>
              </a:ext>
            </a:extLst>
          </p:cNvPr>
          <p:cNvSpPr/>
          <p:nvPr userDrawn="1"/>
        </p:nvSpPr>
        <p:spPr>
          <a:xfrm>
            <a:off x="6385560" y="1371600"/>
            <a:ext cx="5463540" cy="2057400"/>
          </a:xfrm>
          <a:prstGeom prst="roundRect">
            <a:avLst>
              <a:gd name="adj" fmla="val 473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78710302-CE5F-1A3D-D5DA-50253A1659FB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028875" y="1954025"/>
            <a:ext cx="2441448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Picture Placeholder 19">
            <a:extLst>
              <a:ext uri="{FF2B5EF4-FFF2-40B4-BE49-F238E27FC236}">
                <a16:creationId xmlns:a16="http://schemas.microsoft.com/office/drawing/2014/main" id="{F1E4AD1C-05E0-B837-7D1A-6BD44A00C5A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385560" y="1371600"/>
            <a:ext cx="2286000" cy="2050026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2" name="Rectangle: Rounded Corners 14">
            <a:extLst>
              <a:ext uri="{FF2B5EF4-FFF2-40B4-BE49-F238E27FC236}">
                <a16:creationId xmlns:a16="http://schemas.microsoft.com/office/drawing/2014/main" id="{EFDABA49-C894-2E4C-3073-6A5A4B72346E}"/>
              </a:ext>
            </a:extLst>
          </p:cNvPr>
          <p:cNvSpPr/>
          <p:nvPr userDrawn="1"/>
        </p:nvSpPr>
        <p:spPr>
          <a:xfrm>
            <a:off x="419100" y="3849328"/>
            <a:ext cx="5463540" cy="2057400"/>
          </a:xfrm>
          <a:prstGeom prst="roundRect">
            <a:avLst>
              <a:gd name="adj" fmla="val 473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8B2FF0C4-BCD4-A6FA-5824-61EF144D972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3062415" y="4431753"/>
            <a:ext cx="2441448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86804789-6561-AA07-D977-D623E659390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19100" y="3849328"/>
            <a:ext cx="2286000" cy="2050026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5" name="Rectangle: Rounded Corners 14">
            <a:extLst>
              <a:ext uri="{FF2B5EF4-FFF2-40B4-BE49-F238E27FC236}">
                <a16:creationId xmlns:a16="http://schemas.microsoft.com/office/drawing/2014/main" id="{4F0168E7-998C-1826-B3D6-5E620C87B938}"/>
              </a:ext>
            </a:extLst>
          </p:cNvPr>
          <p:cNvSpPr/>
          <p:nvPr userDrawn="1"/>
        </p:nvSpPr>
        <p:spPr>
          <a:xfrm>
            <a:off x="6385560" y="3849328"/>
            <a:ext cx="5463540" cy="2057400"/>
          </a:xfrm>
          <a:prstGeom prst="roundRect">
            <a:avLst>
              <a:gd name="adj" fmla="val 473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9626EA5F-BD9E-FC74-B195-3C6A49323205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9028875" y="4431753"/>
            <a:ext cx="2441448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19">
            <a:extLst>
              <a:ext uri="{FF2B5EF4-FFF2-40B4-BE49-F238E27FC236}">
                <a16:creationId xmlns:a16="http://schemas.microsoft.com/office/drawing/2014/main" id="{55B4F038-6D22-6E89-0B30-4B135A31103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385560" y="3849328"/>
            <a:ext cx="2286000" cy="2050026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670724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4C956-3E02-F312-E193-87E518E75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ECB66F4-9950-EDA4-6C4A-507161342B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5038" y="2754691"/>
            <a:ext cx="4754880" cy="838199"/>
          </a:xfrm>
        </p:spPr>
        <p:txBody>
          <a:bodyPr bIns="0">
            <a:normAutofit/>
          </a:bodyPr>
          <a:lstStyle>
            <a:lvl1pPr marL="0" indent="0">
              <a:lnSpc>
                <a:spcPct val="100000"/>
              </a:lnSpc>
              <a:spcAft>
                <a:spcPts val="3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3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3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DD53E58-4270-4BA6-150B-8B3E6994A4D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5038" y="1371600"/>
            <a:ext cx="2194560" cy="123394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0EBEF8E-8A80-4E73-20F7-A37F8AF33008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425038" y="5247968"/>
            <a:ext cx="4754880" cy="838199"/>
          </a:xfrm>
        </p:spPr>
        <p:txBody>
          <a:bodyPr bIns="0">
            <a:normAutofit/>
          </a:bodyPr>
          <a:lstStyle>
            <a:lvl1pPr marL="0" indent="0">
              <a:lnSpc>
                <a:spcPct val="100000"/>
              </a:lnSpc>
              <a:spcAft>
                <a:spcPts val="3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3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3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8B0848F7-9FBE-2AB5-7832-608540D96FA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25038" y="3864877"/>
            <a:ext cx="2194560" cy="123394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172E6EB-8897-B50E-B4F4-C99F796DAC7F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6381136" y="2754691"/>
            <a:ext cx="4754880" cy="838199"/>
          </a:xfrm>
        </p:spPr>
        <p:txBody>
          <a:bodyPr bIns="0">
            <a:normAutofit/>
          </a:bodyPr>
          <a:lstStyle>
            <a:lvl1pPr marL="0" indent="0">
              <a:lnSpc>
                <a:spcPct val="100000"/>
              </a:lnSpc>
              <a:spcAft>
                <a:spcPts val="3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3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3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Picture Placeholder 19">
            <a:extLst>
              <a:ext uri="{FF2B5EF4-FFF2-40B4-BE49-F238E27FC236}">
                <a16:creationId xmlns:a16="http://schemas.microsoft.com/office/drawing/2014/main" id="{5EC69ADA-0BC5-1159-F590-C86F0A2C7EA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81136" y="1371600"/>
            <a:ext cx="2194560" cy="123394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9FC9078-476D-63DC-6771-A48F457DCC92}"/>
              </a:ext>
            </a:extLst>
          </p:cNvPr>
          <p:cNvSpPr>
            <a:spLocks noGrp="1"/>
          </p:cNvSpPr>
          <p:nvPr>
            <p:ph sz="half" idx="25" hasCustomPrompt="1"/>
          </p:nvPr>
        </p:nvSpPr>
        <p:spPr>
          <a:xfrm>
            <a:off x="6381136" y="5247968"/>
            <a:ext cx="4754880" cy="838199"/>
          </a:xfrm>
        </p:spPr>
        <p:txBody>
          <a:bodyPr bIns="0">
            <a:normAutofit/>
          </a:bodyPr>
          <a:lstStyle>
            <a:lvl1pPr marL="0" indent="0">
              <a:lnSpc>
                <a:spcPct val="100000"/>
              </a:lnSpc>
              <a:spcAft>
                <a:spcPts val="3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3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3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Picture Placeholder 19">
            <a:extLst>
              <a:ext uri="{FF2B5EF4-FFF2-40B4-BE49-F238E27FC236}">
                <a16:creationId xmlns:a16="http://schemas.microsoft.com/office/drawing/2014/main" id="{C49D578F-8E88-7635-33A7-51EB0D4D3A1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81136" y="3864877"/>
            <a:ext cx="2194560" cy="123394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51711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ABEDB22-927C-681B-8336-3520375F64EF}"/>
              </a:ext>
            </a:extLst>
          </p:cNvPr>
          <p:cNvSpPr/>
          <p:nvPr userDrawn="1"/>
        </p:nvSpPr>
        <p:spPr>
          <a:xfrm>
            <a:off x="425148" y="1371600"/>
            <a:ext cx="11430001" cy="1051560"/>
          </a:xfrm>
          <a:prstGeom prst="roundRect">
            <a:avLst>
              <a:gd name="adj" fmla="val 64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E9A3ED9-F60A-9365-FF36-8388F8154325}"/>
              </a:ext>
            </a:extLst>
          </p:cNvPr>
          <p:cNvSpPr/>
          <p:nvPr userDrawn="1"/>
        </p:nvSpPr>
        <p:spPr>
          <a:xfrm>
            <a:off x="425148" y="2633980"/>
            <a:ext cx="11430001" cy="1051560"/>
          </a:xfrm>
          <a:prstGeom prst="roundRect">
            <a:avLst>
              <a:gd name="adj" fmla="val 64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1B6BB6B-7499-34A7-4AF7-AF464F8CD184}"/>
              </a:ext>
            </a:extLst>
          </p:cNvPr>
          <p:cNvSpPr/>
          <p:nvPr userDrawn="1"/>
        </p:nvSpPr>
        <p:spPr>
          <a:xfrm>
            <a:off x="425148" y="3896360"/>
            <a:ext cx="11430001" cy="1051560"/>
          </a:xfrm>
          <a:prstGeom prst="roundRect">
            <a:avLst>
              <a:gd name="adj" fmla="val 64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F960DB5-B53A-2F34-0B13-41BF56B70BC9}"/>
              </a:ext>
            </a:extLst>
          </p:cNvPr>
          <p:cNvSpPr/>
          <p:nvPr userDrawn="1"/>
        </p:nvSpPr>
        <p:spPr>
          <a:xfrm>
            <a:off x="425148" y="5158740"/>
            <a:ext cx="11430001" cy="1051560"/>
          </a:xfrm>
          <a:prstGeom prst="roundRect">
            <a:avLst>
              <a:gd name="adj" fmla="val 64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D3ED9C0-7057-5BD1-B3CB-9531237D4E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9313" y="1557994"/>
            <a:ext cx="2346158" cy="678773"/>
          </a:xfrm>
        </p:spPr>
        <p:txBody>
          <a:bodyPr tIns="0" bIns="0" anchor="ctr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ECB66F4-9950-EDA4-6C4A-507161342B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81395" y="1502400"/>
            <a:ext cx="8194014" cy="789960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2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2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2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0D0FC32-9F03-894B-68E2-7CF5CF353C2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9313" y="2820374"/>
            <a:ext cx="2346158" cy="678773"/>
          </a:xfrm>
        </p:spPr>
        <p:txBody>
          <a:bodyPr tIns="0" bIns="0" anchor="ctr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E4526E34-C7D8-D509-A201-9E997DE2D90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481395" y="2764780"/>
            <a:ext cx="8194014" cy="789960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2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2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2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27260A6-1D2B-1B04-0EF4-AB8C63D83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313" y="4082754"/>
            <a:ext cx="2346158" cy="678773"/>
          </a:xfrm>
        </p:spPr>
        <p:txBody>
          <a:bodyPr tIns="0" bIns="0" anchor="ctr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ABA15F6B-C3A4-9F6E-51D4-6670B9E8047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81395" y="4027160"/>
            <a:ext cx="8194014" cy="789960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2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2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2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0DE6576-FA6B-D29B-D71B-0E6A376563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313" y="5345134"/>
            <a:ext cx="2346158" cy="678773"/>
          </a:xfrm>
        </p:spPr>
        <p:txBody>
          <a:bodyPr tIns="0" bIns="0" anchor="ctr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E1C17393-3DDF-97D6-975E-2D841FD65DD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481395" y="5289540"/>
            <a:ext cx="8194014" cy="789960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2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2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2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D79BE5A-4BAD-D91F-F11E-085818ECB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0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0341106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gray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ABEDB22-927C-681B-8336-3520375F64EF}"/>
              </a:ext>
            </a:extLst>
          </p:cNvPr>
          <p:cNvSpPr/>
          <p:nvPr userDrawn="1"/>
        </p:nvSpPr>
        <p:spPr>
          <a:xfrm>
            <a:off x="419100" y="1371601"/>
            <a:ext cx="2068606" cy="4838700"/>
          </a:xfrm>
          <a:prstGeom prst="roundRect">
            <a:avLst>
              <a:gd name="adj" fmla="val 64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D3ED9C0-7057-5BD1-B3CB-9531237D4E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75323" y="1614487"/>
            <a:ext cx="1737622" cy="646331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ECB66F4-9950-EDA4-6C4A-507161342B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5323" y="2479901"/>
            <a:ext cx="1737622" cy="113877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/>
            </a:lvl1pPr>
            <a:lvl2pPr marL="285750" indent="0">
              <a:lnSpc>
                <a:spcPct val="100000"/>
              </a:lnSpc>
              <a:buNone/>
              <a:defRPr sz="1600"/>
            </a:lvl2pPr>
            <a:lvl3pPr marL="628650" indent="0">
              <a:lnSpc>
                <a:spcPct val="100000"/>
              </a:lnSpc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Rectangle: Rounded Corners 14">
            <a:extLst>
              <a:ext uri="{FF2B5EF4-FFF2-40B4-BE49-F238E27FC236}">
                <a16:creationId xmlns:a16="http://schemas.microsoft.com/office/drawing/2014/main" id="{8CC344CF-9F34-4255-C1D1-485AA925D274}"/>
              </a:ext>
            </a:extLst>
          </p:cNvPr>
          <p:cNvSpPr/>
          <p:nvPr userDrawn="1"/>
        </p:nvSpPr>
        <p:spPr>
          <a:xfrm>
            <a:off x="9820161" y="1371601"/>
            <a:ext cx="2068606" cy="4838700"/>
          </a:xfrm>
          <a:prstGeom prst="roundRect">
            <a:avLst>
              <a:gd name="adj" fmla="val 64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046C11E2-5EA5-6D87-9B16-19C34984302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976384" y="1614487"/>
            <a:ext cx="1737622" cy="646331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D1FC3F53-1623-1501-A88C-393F90744E7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9976384" y="2479901"/>
            <a:ext cx="1737622" cy="113877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/>
            </a:lvl1pPr>
            <a:lvl2pPr marL="285750" indent="0">
              <a:lnSpc>
                <a:spcPct val="100000"/>
              </a:lnSpc>
              <a:buNone/>
              <a:defRPr sz="1600"/>
            </a:lvl2pPr>
            <a:lvl3pPr marL="628650" indent="0">
              <a:lnSpc>
                <a:spcPct val="100000"/>
              </a:lnSpc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2" name="Rectangle: Rounded Corners 14">
            <a:extLst>
              <a:ext uri="{FF2B5EF4-FFF2-40B4-BE49-F238E27FC236}">
                <a16:creationId xmlns:a16="http://schemas.microsoft.com/office/drawing/2014/main" id="{642EFA99-0CC2-5C0D-F347-C7AF408144AB}"/>
              </a:ext>
            </a:extLst>
          </p:cNvPr>
          <p:cNvSpPr/>
          <p:nvPr userDrawn="1"/>
        </p:nvSpPr>
        <p:spPr>
          <a:xfrm>
            <a:off x="2769365" y="1371601"/>
            <a:ext cx="2068606" cy="4838700"/>
          </a:xfrm>
          <a:prstGeom prst="roundRect">
            <a:avLst>
              <a:gd name="adj" fmla="val 64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30F172A8-C3C2-BD4A-7CE4-964169DED1B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925588" y="1614487"/>
            <a:ext cx="1737622" cy="646331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4" name="Content Placeholder 3">
            <a:extLst>
              <a:ext uri="{FF2B5EF4-FFF2-40B4-BE49-F238E27FC236}">
                <a16:creationId xmlns:a16="http://schemas.microsoft.com/office/drawing/2014/main" id="{8606C336-516C-32FA-0769-C71D2F0E48D7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2925588" y="2479901"/>
            <a:ext cx="1737622" cy="113877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/>
            </a:lvl1pPr>
            <a:lvl2pPr marL="285750" indent="0">
              <a:lnSpc>
                <a:spcPct val="100000"/>
              </a:lnSpc>
              <a:buNone/>
              <a:defRPr sz="1600"/>
            </a:lvl2pPr>
            <a:lvl3pPr marL="628650" indent="0">
              <a:lnSpc>
                <a:spcPct val="100000"/>
              </a:lnSpc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5" name="Rectangle: Rounded Corners 14">
            <a:extLst>
              <a:ext uri="{FF2B5EF4-FFF2-40B4-BE49-F238E27FC236}">
                <a16:creationId xmlns:a16="http://schemas.microsoft.com/office/drawing/2014/main" id="{6B8B3E43-F8BC-23C0-CF83-012744622F99}"/>
              </a:ext>
            </a:extLst>
          </p:cNvPr>
          <p:cNvSpPr/>
          <p:nvPr userDrawn="1"/>
        </p:nvSpPr>
        <p:spPr>
          <a:xfrm>
            <a:off x="7469895" y="1371601"/>
            <a:ext cx="2068606" cy="4838700"/>
          </a:xfrm>
          <a:prstGeom prst="roundRect">
            <a:avLst>
              <a:gd name="adj" fmla="val 64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576C61F-EF66-C44E-3E7A-C6DD64EA6AE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7626118" y="1614487"/>
            <a:ext cx="1737622" cy="646331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7" name="Content Placeholder 3">
            <a:extLst>
              <a:ext uri="{FF2B5EF4-FFF2-40B4-BE49-F238E27FC236}">
                <a16:creationId xmlns:a16="http://schemas.microsoft.com/office/drawing/2014/main" id="{EE6A360E-3E2D-63BA-610C-462D2E45A3BE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7626118" y="2479901"/>
            <a:ext cx="1737622" cy="113877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/>
            </a:lvl1pPr>
            <a:lvl2pPr marL="285750" indent="0">
              <a:lnSpc>
                <a:spcPct val="100000"/>
              </a:lnSpc>
              <a:buNone/>
              <a:defRPr sz="1600"/>
            </a:lvl2pPr>
            <a:lvl3pPr marL="628650" indent="0">
              <a:lnSpc>
                <a:spcPct val="100000"/>
              </a:lnSpc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8" name="Rectangle: Rounded Corners 14">
            <a:extLst>
              <a:ext uri="{FF2B5EF4-FFF2-40B4-BE49-F238E27FC236}">
                <a16:creationId xmlns:a16="http://schemas.microsoft.com/office/drawing/2014/main" id="{B735E1DD-0BEA-CCF6-0B52-A1883FAA94EE}"/>
              </a:ext>
            </a:extLst>
          </p:cNvPr>
          <p:cNvSpPr/>
          <p:nvPr userDrawn="1"/>
        </p:nvSpPr>
        <p:spPr>
          <a:xfrm>
            <a:off x="5119630" y="1371601"/>
            <a:ext cx="2068606" cy="4838700"/>
          </a:xfrm>
          <a:prstGeom prst="roundRect">
            <a:avLst>
              <a:gd name="adj" fmla="val 64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DB5206F8-8307-A73A-CE56-CA2FD0EA39D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5275853" y="1614487"/>
            <a:ext cx="1737622" cy="646331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DC6D66F0-02D3-2ADC-1C08-571FA4466C3F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5275853" y="2479901"/>
            <a:ext cx="1737622" cy="113877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/>
            </a:lvl1pPr>
            <a:lvl2pPr marL="285750" indent="0">
              <a:lnSpc>
                <a:spcPct val="100000"/>
              </a:lnSpc>
              <a:buNone/>
              <a:defRPr sz="1600"/>
            </a:lvl2pPr>
            <a:lvl3pPr marL="628650" indent="0">
              <a:lnSpc>
                <a:spcPct val="100000"/>
              </a:lnSpc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BC424AE-0714-6431-F509-50F26B3F6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0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809691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: Rounded Corners 14">
            <a:extLst>
              <a:ext uri="{FF2B5EF4-FFF2-40B4-BE49-F238E27FC236}">
                <a16:creationId xmlns:a16="http://schemas.microsoft.com/office/drawing/2014/main" id="{90CAB64E-C3D8-D3B4-BDBE-B1CFA3F66B17}"/>
              </a:ext>
            </a:extLst>
          </p:cNvPr>
          <p:cNvSpPr/>
          <p:nvPr userDrawn="1"/>
        </p:nvSpPr>
        <p:spPr>
          <a:xfrm>
            <a:off x="421483" y="4085415"/>
            <a:ext cx="3600196" cy="1792653"/>
          </a:xfrm>
          <a:prstGeom prst="roundRect">
            <a:avLst>
              <a:gd name="adj" fmla="val 739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9" name="Rectangle: Rounded Corners 14">
            <a:extLst>
              <a:ext uri="{FF2B5EF4-FFF2-40B4-BE49-F238E27FC236}">
                <a16:creationId xmlns:a16="http://schemas.microsoft.com/office/drawing/2014/main" id="{AC58A4AF-5F75-90B5-E2D5-B6AD307D8E47}"/>
              </a:ext>
            </a:extLst>
          </p:cNvPr>
          <p:cNvSpPr/>
          <p:nvPr userDrawn="1"/>
        </p:nvSpPr>
        <p:spPr>
          <a:xfrm>
            <a:off x="421483" y="1954198"/>
            <a:ext cx="3600196" cy="1792653"/>
          </a:xfrm>
          <a:prstGeom prst="roundRect">
            <a:avLst>
              <a:gd name="adj" fmla="val 739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2059F353-311B-F409-C62D-0FFAB22CC7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02543" y="2794197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F7711304-137D-F984-FCB7-ABDFAF726F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0756" y="2388859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3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47" name="Text Placeholder 37">
            <a:extLst>
              <a:ext uri="{FF2B5EF4-FFF2-40B4-BE49-F238E27FC236}">
                <a16:creationId xmlns:a16="http://schemas.microsoft.com/office/drawing/2014/main" id="{953B5177-9BDA-5DF1-2654-40F84CED96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02543" y="4925414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48" name="Text Placeholder 37">
            <a:extLst>
              <a:ext uri="{FF2B5EF4-FFF2-40B4-BE49-F238E27FC236}">
                <a16:creationId xmlns:a16="http://schemas.microsoft.com/office/drawing/2014/main" id="{7BC2DADC-7A2D-0BE5-97F0-FB06ADCD45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756" y="4520076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3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4D24A8-EBF2-4C49-BC69-1DFF588B45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42901"/>
            <a:ext cx="11424062" cy="64471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3" name="Rectangle: Rounded Corners 14">
            <a:extLst>
              <a:ext uri="{FF2B5EF4-FFF2-40B4-BE49-F238E27FC236}">
                <a16:creationId xmlns:a16="http://schemas.microsoft.com/office/drawing/2014/main" id="{A5B475CB-72C2-5DA6-7F4B-A11AA9DCF4BD}"/>
              </a:ext>
            </a:extLst>
          </p:cNvPr>
          <p:cNvSpPr/>
          <p:nvPr userDrawn="1"/>
        </p:nvSpPr>
        <p:spPr>
          <a:xfrm>
            <a:off x="8248904" y="1954198"/>
            <a:ext cx="3600196" cy="1792653"/>
          </a:xfrm>
          <a:prstGeom prst="roundRect">
            <a:avLst>
              <a:gd name="adj" fmla="val 739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4" name="Text Placeholder 37">
            <a:extLst>
              <a:ext uri="{FF2B5EF4-FFF2-40B4-BE49-F238E27FC236}">
                <a16:creationId xmlns:a16="http://schemas.microsoft.com/office/drawing/2014/main" id="{98BA58F2-33BE-123D-9CEF-7FFCF6EB2A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29964" y="2794197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5" name="Text Placeholder 37">
            <a:extLst>
              <a:ext uri="{FF2B5EF4-FFF2-40B4-BE49-F238E27FC236}">
                <a16:creationId xmlns:a16="http://schemas.microsoft.com/office/drawing/2014/main" id="{7D8258AA-317E-2D75-0695-DAF7CA706E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98177" y="2388859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3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Rectangle: Rounded Corners 14">
            <a:extLst>
              <a:ext uri="{FF2B5EF4-FFF2-40B4-BE49-F238E27FC236}">
                <a16:creationId xmlns:a16="http://schemas.microsoft.com/office/drawing/2014/main" id="{6FC7776F-E0BD-07D6-3B13-FA34C298FA42}"/>
              </a:ext>
            </a:extLst>
          </p:cNvPr>
          <p:cNvSpPr/>
          <p:nvPr userDrawn="1"/>
        </p:nvSpPr>
        <p:spPr>
          <a:xfrm>
            <a:off x="4335193" y="1954198"/>
            <a:ext cx="3600196" cy="1792653"/>
          </a:xfrm>
          <a:prstGeom prst="roundRect">
            <a:avLst>
              <a:gd name="adj" fmla="val 739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7" name="Text Placeholder 37">
            <a:extLst>
              <a:ext uri="{FF2B5EF4-FFF2-40B4-BE49-F238E27FC236}">
                <a16:creationId xmlns:a16="http://schemas.microsoft.com/office/drawing/2014/main" id="{22CD3051-126F-857F-1DC9-D67B4E2B2BE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16253" y="2794197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8" name="Text Placeholder 37">
            <a:extLst>
              <a:ext uri="{FF2B5EF4-FFF2-40B4-BE49-F238E27FC236}">
                <a16:creationId xmlns:a16="http://schemas.microsoft.com/office/drawing/2014/main" id="{5B8DF3FE-9334-6C10-0274-C5A73AFEE1C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4466" y="2388859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3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0" name="Rectangle: Rounded Corners 14">
            <a:extLst>
              <a:ext uri="{FF2B5EF4-FFF2-40B4-BE49-F238E27FC236}">
                <a16:creationId xmlns:a16="http://schemas.microsoft.com/office/drawing/2014/main" id="{F1D15092-6C97-448C-5A10-94969E090303}"/>
              </a:ext>
            </a:extLst>
          </p:cNvPr>
          <p:cNvSpPr/>
          <p:nvPr userDrawn="1"/>
        </p:nvSpPr>
        <p:spPr>
          <a:xfrm>
            <a:off x="4335193" y="4085415"/>
            <a:ext cx="3600196" cy="1792653"/>
          </a:xfrm>
          <a:prstGeom prst="roundRect">
            <a:avLst>
              <a:gd name="adj" fmla="val 739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11" name="Text Placeholder 37">
            <a:extLst>
              <a:ext uri="{FF2B5EF4-FFF2-40B4-BE49-F238E27FC236}">
                <a16:creationId xmlns:a16="http://schemas.microsoft.com/office/drawing/2014/main" id="{73E22F3E-D239-535A-31BB-7FA69E425A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16253" y="4925414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2" name="Text Placeholder 37">
            <a:extLst>
              <a:ext uri="{FF2B5EF4-FFF2-40B4-BE49-F238E27FC236}">
                <a16:creationId xmlns:a16="http://schemas.microsoft.com/office/drawing/2014/main" id="{86E3BFD3-9F94-F9A8-81E8-0EB2B39F6B4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84466" y="4520076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3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3" name="Rectangle: Rounded Corners 14">
            <a:extLst>
              <a:ext uri="{FF2B5EF4-FFF2-40B4-BE49-F238E27FC236}">
                <a16:creationId xmlns:a16="http://schemas.microsoft.com/office/drawing/2014/main" id="{668F1842-A029-8577-1313-202C5B12D1E5}"/>
              </a:ext>
            </a:extLst>
          </p:cNvPr>
          <p:cNvSpPr/>
          <p:nvPr userDrawn="1"/>
        </p:nvSpPr>
        <p:spPr>
          <a:xfrm>
            <a:off x="8251327" y="4085415"/>
            <a:ext cx="3600196" cy="1792653"/>
          </a:xfrm>
          <a:prstGeom prst="roundRect">
            <a:avLst>
              <a:gd name="adj" fmla="val 739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14" name="Text Placeholder 37">
            <a:extLst>
              <a:ext uri="{FF2B5EF4-FFF2-40B4-BE49-F238E27FC236}">
                <a16:creationId xmlns:a16="http://schemas.microsoft.com/office/drawing/2014/main" id="{DE014517-16BD-2C94-81FC-CDCCF037A97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32387" y="4925414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5" name="Text Placeholder 37">
            <a:extLst>
              <a:ext uri="{FF2B5EF4-FFF2-40B4-BE49-F238E27FC236}">
                <a16:creationId xmlns:a16="http://schemas.microsoft.com/office/drawing/2014/main" id="{9284299F-26A3-0F49-D21E-DA27D1F3DCB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00600" y="4520076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3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DE12517-D1F7-9209-875D-9AFDD1595D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234650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illar w cicle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ACD32A4-E944-7B1B-9A9F-60049DD3C33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9100" y="3951893"/>
            <a:ext cx="2022698" cy="590931"/>
          </a:xfrm>
        </p:spPr>
        <p:txBody>
          <a:bodyPr anchor="ctr"/>
          <a:lstStyle>
            <a:lvl1pPr marL="0" indent="0" algn="ctr">
              <a:buNone/>
              <a:defRPr sz="1800" b="0" i="0">
                <a:solidFill>
                  <a:schemeClr val="tx1"/>
                </a:solidFill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335F755D-B83A-31BD-34B9-2E05836CD3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100" y="4575352"/>
            <a:ext cx="2022698" cy="307777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A77CCC5-B9BE-4642-8458-7FDC46CB3BD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770926" y="3951893"/>
            <a:ext cx="2022698" cy="590931"/>
          </a:xfrm>
        </p:spPr>
        <p:txBody>
          <a:bodyPr anchor="ctr"/>
          <a:lstStyle>
            <a:lvl1pPr marL="0" indent="0" algn="ctr">
              <a:buNone/>
              <a:defRPr sz="1800" b="0" i="0">
                <a:solidFill>
                  <a:schemeClr val="tx1"/>
                </a:solidFill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27D8439D-6992-936B-CF67-4A07F79A61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70926" y="4575352"/>
            <a:ext cx="2022698" cy="307777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5A5DCCC6-32E6-6E64-8450-82236AB1AD0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5122752" y="3951893"/>
            <a:ext cx="2022698" cy="590931"/>
          </a:xfrm>
        </p:spPr>
        <p:txBody>
          <a:bodyPr anchor="ctr"/>
          <a:lstStyle>
            <a:lvl1pPr marL="0" indent="0" algn="ctr">
              <a:buNone/>
              <a:defRPr sz="1800" b="0" i="0">
                <a:solidFill>
                  <a:schemeClr val="tx1"/>
                </a:solidFill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9EEFBC73-7976-8792-E96A-A06F540A4B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22751" y="4575352"/>
            <a:ext cx="2022698" cy="307777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80DB3EB-294A-2D58-7F58-0C644A208E03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7474577" y="3951893"/>
            <a:ext cx="2022698" cy="590931"/>
          </a:xfrm>
        </p:spPr>
        <p:txBody>
          <a:bodyPr anchor="ctr"/>
          <a:lstStyle>
            <a:lvl1pPr marL="0" indent="0" algn="ctr">
              <a:buNone/>
              <a:defRPr sz="1800" b="0" i="0">
                <a:solidFill>
                  <a:schemeClr val="tx1"/>
                </a:solidFill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DF88B32C-7F64-46CF-466C-C6DAC4DB66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74576" y="4575352"/>
            <a:ext cx="2022698" cy="307777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0BCBDB97-C9B0-B479-CB1D-9DEA1006D156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826402" y="3951893"/>
            <a:ext cx="2022698" cy="590931"/>
          </a:xfrm>
        </p:spPr>
        <p:txBody>
          <a:bodyPr anchor="ctr"/>
          <a:lstStyle>
            <a:lvl1pPr marL="0" indent="0" algn="ctr">
              <a:buNone/>
              <a:defRPr sz="1800" b="0" i="0">
                <a:solidFill>
                  <a:schemeClr val="tx1"/>
                </a:solidFill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C1E169BA-7F72-B21E-15E6-C774673E73F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826402" y="4575352"/>
            <a:ext cx="2022698" cy="307777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92505C8-3896-8478-1235-5A420A519E93}"/>
              </a:ext>
            </a:extLst>
          </p:cNvPr>
          <p:cNvCxnSpPr>
            <a:cxnSpLocks/>
          </p:cNvCxnSpPr>
          <p:nvPr userDrawn="1"/>
        </p:nvCxnSpPr>
        <p:spPr>
          <a:xfrm>
            <a:off x="381000" y="3541503"/>
            <a:ext cx="11430000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5EA54B8-1218-45ED-C8BD-8B8BF062E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0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1A5B385-E86F-ABC5-D5BE-DC2478F2FD75}"/>
              </a:ext>
            </a:extLst>
          </p:cNvPr>
          <p:cNvSpPr/>
          <p:nvPr userDrawn="1"/>
        </p:nvSpPr>
        <p:spPr>
          <a:xfrm>
            <a:off x="680641" y="170221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1"/>
                </a:gs>
                <a:gs pos="49005">
                  <a:schemeClr val="accent3"/>
                </a:gs>
                <a:gs pos="99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DDD89756-A9F6-58BA-C3A2-5EF7D2A8DA2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90166" y="171173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ECE482F-56B4-7634-F024-0D7CB04DBB57}"/>
              </a:ext>
            </a:extLst>
          </p:cNvPr>
          <p:cNvSpPr/>
          <p:nvPr userDrawn="1"/>
        </p:nvSpPr>
        <p:spPr>
          <a:xfrm>
            <a:off x="3032467" y="170221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1"/>
                </a:gs>
                <a:gs pos="49005">
                  <a:schemeClr val="accent3"/>
                </a:gs>
                <a:gs pos="99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85FF0172-CFC4-3D2E-C417-94A904D976E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1992" y="171173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4D2803B-C411-14AB-D03B-B8B081D5A75F}"/>
              </a:ext>
            </a:extLst>
          </p:cNvPr>
          <p:cNvSpPr/>
          <p:nvPr userDrawn="1"/>
        </p:nvSpPr>
        <p:spPr>
          <a:xfrm>
            <a:off x="5384293" y="170221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1"/>
                </a:gs>
                <a:gs pos="49005">
                  <a:schemeClr val="accent3"/>
                </a:gs>
                <a:gs pos="99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21" name="Picture Placeholder 12">
            <a:extLst>
              <a:ext uri="{FF2B5EF4-FFF2-40B4-BE49-F238E27FC236}">
                <a16:creationId xmlns:a16="http://schemas.microsoft.com/office/drawing/2014/main" id="{5522B9B5-5C3A-D6DA-D3AB-C86AED1EF837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393818" y="171173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8A63B97-60B8-5206-05B8-2E8948A4A344}"/>
              </a:ext>
            </a:extLst>
          </p:cNvPr>
          <p:cNvSpPr/>
          <p:nvPr userDrawn="1"/>
        </p:nvSpPr>
        <p:spPr>
          <a:xfrm>
            <a:off x="7736118" y="170221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1"/>
                </a:gs>
                <a:gs pos="49005">
                  <a:schemeClr val="accent3"/>
                </a:gs>
                <a:gs pos="99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32" name="Picture Placeholder 12">
            <a:extLst>
              <a:ext uri="{FF2B5EF4-FFF2-40B4-BE49-F238E27FC236}">
                <a16:creationId xmlns:a16="http://schemas.microsoft.com/office/drawing/2014/main" id="{25D1308B-D268-A720-38AD-05D3E12D913C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7745643" y="171173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1A926A7-826B-85D3-451D-39BB1976C89A}"/>
              </a:ext>
            </a:extLst>
          </p:cNvPr>
          <p:cNvSpPr/>
          <p:nvPr userDrawn="1"/>
        </p:nvSpPr>
        <p:spPr>
          <a:xfrm>
            <a:off x="10087943" y="170221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1"/>
                </a:gs>
                <a:gs pos="49005">
                  <a:schemeClr val="accent3"/>
                </a:gs>
                <a:gs pos="99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34" name="Picture Placeholder 12">
            <a:extLst>
              <a:ext uri="{FF2B5EF4-FFF2-40B4-BE49-F238E27FC236}">
                <a16:creationId xmlns:a16="http://schemas.microsoft.com/office/drawing/2014/main" id="{A6102A80-0997-0182-A10D-EB93B4475412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0097468" y="171173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269189821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5262" y="1377538"/>
            <a:ext cx="6493838" cy="646331"/>
          </a:xfrm>
        </p:spPr>
        <p:txBody>
          <a:bodyPr wrap="square" anchor="b">
            <a:spAutoFit/>
          </a:bodyPr>
          <a:lstStyle>
            <a:lvl1pPr>
              <a:defRPr/>
            </a:lvl1pPr>
          </a:lstStyle>
          <a:p>
            <a:r>
              <a:rPr lang="en-US"/>
              <a:t>Case study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A3C1EC2C-5FB5-171C-2558-98652E8168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9100" y="342900"/>
            <a:ext cx="4572543" cy="5867400"/>
          </a:xfrm>
          <a:prstGeom prst="roundRect">
            <a:avLst>
              <a:gd name="adj" fmla="val 5034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9AA53AC0-AEB6-8987-6A07-E00C23BBBE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55262" y="2557429"/>
            <a:ext cx="6204133" cy="108824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C02566AB-3ACD-263E-89D2-891AAF84D73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55261" y="2130329"/>
            <a:ext cx="6204133" cy="338554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9B9BF6A2-CF72-385B-8B53-DE94552D36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55262" y="4517790"/>
            <a:ext cx="2988289" cy="1692510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2719C19-DC25-DC42-CDA0-B68389E5B8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55261" y="4090689"/>
            <a:ext cx="2988289" cy="33855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1349D97C-BFAC-4A0B-B4FE-8AAA14B659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60811" y="4517790"/>
            <a:ext cx="2988289" cy="1692510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6360A970-79B6-D322-41DA-DDA17ED7A0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60810" y="4090689"/>
            <a:ext cx="2988289" cy="33855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0A3232D-2D4D-F087-FEAC-EE91F080C9A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355262" y="342900"/>
            <a:ext cx="2431886" cy="8959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company logo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558C2B3-5669-36AF-77CF-2A029C0F0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08153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9AA53AC0-AEB6-8987-6A07-E00C23BBBE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101" y="1953888"/>
            <a:ext cx="6850379" cy="1265561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C02566AB-3ACD-263E-89D2-891AAF84D73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101" y="1526788"/>
            <a:ext cx="6850379" cy="338554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9B9BF6A2-CF72-385B-8B53-DE94552D36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9101" y="4065650"/>
            <a:ext cx="3275291" cy="2144649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2719C19-DC25-DC42-CDA0-B68389E5B8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19101" y="3638550"/>
            <a:ext cx="3275291" cy="33855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1349D97C-BFAC-4A0B-B4FE-8AAA14B659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994189" y="4065650"/>
            <a:ext cx="3275291" cy="2144649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6360A970-79B6-D322-41DA-DDA17ED7A0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994189" y="3638550"/>
            <a:ext cx="3275291" cy="33855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10A28EEA-853A-3E62-84B0-C11B43CF63C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126344" y="5559425"/>
            <a:ext cx="1828800" cy="65087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Amazon Ember Display" panose="020F0603020204020204" pitchFamily="34" charset="0"/>
              <a:buNone/>
              <a:tabLst/>
              <a:defRPr/>
            </a:pPr>
            <a:r>
              <a:rPr lang="en-US" dirty="0"/>
              <a:t>Click icon to add company logo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977D955-EA06-635D-03A0-CCD43FD9D2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1158465-EC86-3D99-BC78-9791060090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038" y="1097280"/>
            <a:ext cx="11424062" cy="27432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3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Enter subtitle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190C180-0A55-2FA9-2E9A-6341AA5A7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0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141DEF28-52F7-336C-37F4-EDAB9E5814E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192177" y="1532603"/>
            <a:ext cx="3685143" cy="3685143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593450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3">
            <a:extLst>
              <a:ext uri="{FF2B5EF4-FFF2-40B4-BE49-F238E27FC236}">
                <a16:creationId xmlns:a16="http://schemas.microsoft.com/office/drawing/2014/main" id="{F34FBDEE-40DF-496D-5524-FEDAED72FE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5369" y="2002831"/>
            <a:ext cx="2314841" cy="1097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Content Placeholder 34">
            <a:extLst>
              <a:ext uri="{FF2B5EF4-FFF2-40B4-BE49-F238E27FC236}">
                <a16:creationId xmlns:a16="http://schemas.microsoft.com/office/drawing/2014/main" id="{ED8B1744-40CE-E460-0FFD-C93324C30B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306887" y="2002831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35">
            <a:extLst>
              <a:ext uri="{FF2B5EF4-FFF2-40B4-BE49-F238E27FC236}">
                <a16:creationId xmlns:a16="http://schemas.microsoft.com/office/drawing/2014/main" id="{86D7E1A9-FAC7-D835-2A49-8F61C0CE989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52542" y="2002831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36">
            <a:extLst>
              <a:ext uri="{FF2B5EF4-FFF2-40B4-BE49-F238E27FC236}">
                <a16:creationId xmlns:a16="http://schemas.microsoft.com/office/drawing/2014/main" id="{88B5C5EE-36B1-0B29-0B68-14299BE4BB7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79715" y="2002831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ontent Placeholder 37">
            <a:extLst>
              <a:ext uri="{FF2B5EF4-FFF2-40B4-BE49-F238E27FC236}">
                <a16:creationId xmlns:a16="http://schemas.microsoft.com/office/drawing/2014/main" id="{B483D00A-86AD-3850-BF01-10E82DD4193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25369" y="3868207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Content Placeholder 38">
            <a:extLst>
              <a:ext uri="{FF2B5EF4-FFF2-40B4-BE49-F238E27FC236}">
                <a16:creationId xmlns:a16="http://schemas.microsoft.com/office/drawing/2014/main" id="{FF2E3F6D-C2A0-7D16-1F62-393D401677E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306887" y="3868207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Content Placeholder 39">
            <a:extLst>
              <a:ext uri="{FF2B5EF4-FFF2-40B4-BE49-F238E27FC236}">
                <a16:creationId xmlns:a16="http://schemas.microsoft.com/office/drawing/2014/main" id="{6143B8D4-28E7-9550-7D2F-32DAE92EDA25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452542" y="3868207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ontent Placeholder 40">
            <a:extLst>
              <a:ext uri="{FF2B5EF4-FFF2-40B4-BE49-F238E27FC236}">
                <a16:creationId xmlns:a16="http://schemas.microsoft.com/office/drawing/2014/main" id="{B820354B-C892-2DC6-7FAC-F4480CCCFA3A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379715" y="3868207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DBC0594-F88D-38FE-7890-AA5848977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30B9775-6081-3D1B-F778-393D2D51C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51901"/>
            <a:ext cx="11430001" cy="638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0590659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BFD6-0A7E-4C17-A0CF-15563DCD4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485900"/>
            <a:ext cx="8189914" cy="2567077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/>
              <a:t>Enter quote here. Do not add additional quote marks on the text.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139DB6-EAA5-478D-8B47-73B28F478C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000" y="4610100"/>
            <a:ext cx="8191500" cy="369332"/>
          </a:xfr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Enter 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D58212-E366-46B6-A286-ED11216920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5045137"/>
            <a:ext cx="8176986" cy="341632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Enter quoted person’s affiliation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3CB5C35-A9BE-DFC3-9BA2-74BF56863A41}"/>
              </a:ext>
            </a:extLst>
          </p:cNvPr>
          <p:cNvSpPr>
            <a:spLocks noChangeAspect="1"/>
          </p:cNvSpPr>
          <p:nvPr userDrawn="1"/>
        </p:nvSpPr>
        <p:spPr>
          <a:xfrm>
            <a:off x="306051" y="915094"/>
            <a:ext cx="836949" cy="570806"/>
          </a:xfrm>
          <a:custGeom>
            <a:avLst/>
            <a:gdLst>
              <a:gd name="connsiteX0" fmla="*/ 357530 w 437083"/>
              <a:gd name="connsiteY0" fmla="*/ 0 h 298094"/>
              <a:gd name="connsiteX1" fmla="*/ 414223 w 437083"/>
              <a:gd name="connsiteY1" fmla="*/ 0 h 298094"/>
              <a:gd name="connsiteX2" fmla="*/ 437083 w 437083"/>
              <a:gd name="connsiteY2" fmla="*/ 19202 h 298094"/>
              <a:gd name="connsiteX3" fmla="*/ 436169 w 437083"/>
              <a:gd name="connsiteY3" fmla="*/ 30175 h 298094"/>
              <a:gd name="connsiteX4" fmla="*/ 433425 w 437083"/>
              <a:gd name="connsiteY4" fmla="*/ 52121 h 298094"/>
              <a:gd name="connsiteX5" fmla="*/ 403250 w 437083"/>
              <a:gd name="connsiteY5" fmla="*/ 266090 h 298094"/>
              <a:gd name="connsiteX6" fmla="*/ 392277 w 437083"/>
              <a:gd name="connsiteY6" fmla="*/ 290779 h 298094"/>
              <a:gd name="connsiteX7" fmla="*/ 367589 w 437083"/>
              <a:gd name="connsiteY7" fmla="*/ 298094 h 298094"/>
              <a:gd name="connsiteX8" fmla="*/ 327355 w 437083"/>
              <a:gd name="connsiteY8" fmla="*/ 298094 h 298094"/>
              <a:gd name="connsiteX9" fmla="*/ 235915 w 437083"/>
              <a:gd name="connsiteY9" fmla="*/ 236829 h 298094"/>
              <a:gd name="connsiteX10" fmla="*/ 258775 w 437083"/>
              <a:gd name="connsiteY10" fmla="*/ 160020 h 298094"/>
              <a:gd name="connsiteX11" fmla="*/ 318211 w 437083"/>
              <a:gd name="connsiteY11" fmla="*/ 28346 h 298094"/>
              <a:gd name="connsiteX12" fmla="*/ 333756 w 437083"/>
              <a:gd name="connsiteY12" fmla="*/ 6401 h 298094"/>
              <a:gd name="connsiteX13" fmla="*/ 357530 w 437083"/>
              <a:gd name="connsiteY13" fmla="*/ 0 h 298094"/>
              <a:gd name="connsiteX14" fmla="*/ 121615 w 437083"/>
              <a:gd name="connsiteY14" fmla="*/ 0 h 298094"/>
              <a:gd name="connsiteX15" fmla="*/ 178308 w 437083"/>
              <a:gd name="connsiteY15" fmla="*/ 0 h 298094"/>
              <a:gd name="connsiteX16" fmla="*/ 201168 w 437083"/>
              <a:gd name="connsiteY16" fmla="*/ 19202 h 298094"/>
              <a:gd name="connsiteX17" fmla="*/ 200253 w 437083"/>
              <a:gd name="connsiteY17" fmla="*/ 30175 h 298094"/>
              <a:gd name="connsiteX18" fmla="*/ 197510 w 437083"/>
              <a:gd name="connsiteY18" fmla="*/ 52121 h 298094"/>
              <a:gd name="connsiteX19" fmla="*/ 167335 w 437083"/>
              <a:gd name="connsiteY19" fmla="*/ 266090 h 298094"/>
              <a:gd name="connsiteX20" fmla="*/ 156362 w 437083"/>
              <a:gd name="connsiteY20" fmla="*/ 290779 h 298094"/>
              <a:gd name="connsiteX21" fmla="*/ 131673 w 437083"/>
              <a:gd name="connsiteY21" fmla="*/ 298094 h 298094"/>
              <a:gd name="connsiteX22" fmla="*/ 91440 w 437083"/>
              <a:gd name="connsiteY22" fmla="*/ 298094 h 298094"/>
              <a:gd name="connsiteX23" fmla="*/ 0 w 437083"/>
              <a:gd name="connsiteY23" fmla="*/ 236829 h 298094"/>
              <a:gd name="connsiteX24" fmla="*/ 22860 w 437083"/>
              <a:gd name="connsiteY24" fmla="*/ 160020 h 298094"/>
              <a:gd name="connsiteX25" fmla="*/ 82296 w 437083"/>
              <a:gd name="connsiteY25" fmla="*/ 28346 h 298094"/>
              <a:gd name="connsiteX26" fmla="*/ 97841 w 437083"/>
              <a:gd name="connsiteY26" fmla="*/ 6401 h 298094"/>
              <a:gd name="connsiteX27" fmla="*/ 121615 w 437083"/>
              <a:gd name="connsiteY27" fmla="*/ 0 h 29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37083" h="298094">
                <a:moveTo>
                  <a:pt x="357530" y="0"/>
                </a:moveTo>
                <a:lnTo>
                  <a:pt x="414223" y="0"/>
                </a:lnTo>
                <a:cubicBezTo>
                  <a:pt x="429463" y="0"/>
                  <a:pt x="437083" y="6401"/>
                  <a:pt x="437083" y="19202"/>
                </a:cubicBezTo>
                <a:cubicBezTo>
                  <a:pt x="437083" y="22250"/>
                  <a:pt x="436778" y="25908"/>
                  <a:pt x="436169" y="30175"/>
                </a:cubicBezTo>
                <a:cubicBezTo>
                  <a:pt x="435559" y="34442"/>
                  <a:pt x="434645" y="41757"/>
                  <a:pt x="433425" y="52121"/>
                </a:cubicBezTo>
                <a:lnTo>
                  <a:pt x="403250" y="266090"/>
                </a:lnTo>
                <a:cubicBezTo>
                  <a:pt x="401421" y="277673"/>
                  <a:pt x="397764" y="285902"/>
                  <a:pt x="392277" y="290779"/>
                </a:cubicBezTo>
                <a:cubicBezTo>
                  <a:pt x="386791" y="295656"/>
                  <a:pt x="378561" y="298094"/>
                  <a:pt x="367589" y="298094"/>
                </a:cubicBezTo>
                <a:lnTo>
                  <a:pt x="327355" y="298094"/>
                </a:lnTo>
                <a:cubicBezTo>
                  <a:pt x="266395" y="298094"/>
                  <a:pt x="235915" y="277673"/>
                  <a:pt x="235915" y="236829"/>
                </a:cubicBezTo>
                <a:cubicBezTo>
                  <a:pt x="235915" y="220370"/>
                  <a:pt x="243535" y="194767"/>
                  <a:pt x="258775" y="160020"/>
                </a:cubicBezTo>
                <a:lnTo>
                  <a:pt x="318211" y="28346"/>
                </a:lnTo>
                <a:cubicBezTo>
                  <a:pt x="322478" y="17983"/>
                  <a:pt x="327660" y="10668"/>
                  <a:pt x="333756" y="6401"/>
                </a:cubicBezTo>
                <a:cubicBezTo>
                  <a:pt x="339852" y="2133"/>
                  <a:pt x="347777" y="0"/>
                  <a:pt x="357530" y="0"/>
                </a:cubicBezTo>
                <a:close/>
                <a:moveTo>
                  <a:pt x="121615" y="0"/>
                </a:moveTo>
                <a:lnTo>
                  <a:pt x="178308" y="0"/>
                </a:lnTo>
                <a:cubicBezTo>
                  <a:pt x="193548" y="0"/>
                  <a:pt x="201168" y="6401"/>
                  <a:pt x="201168" y="19202"/>
                </a:cubicBezTo>
                <a:cubicBezTo>
                  <a:pt x="201168" y="22250"/>
                  <a:pt x="200863" y="25908"/>
                  <a:pt x="200253" y="30175"/>
                </a:cubicBezTo>
                <a:cubicBezTo>
                  <a:pt x="199644" y="34442"/>
                  <a:pt x="198729" y="41757"/>
                  <a:pt x="197510" y="52121"/>
                </a:cubicBezTo>
                <a:lnTo>
                  <a:pt x="167335" y="266090"/>
                </a:lnTo>
                <a:cubicBezTo>
                  <a:pt x="165506" y="277673"/>
                  <a:pt x="161849" y="285902"/>
                  <a:pt x="156362" y="290779"/>
                </a:cubicBezTo>
                <a:cubicBezTo>
                  <a:pt x="150876" y="295656"/>
                  <a:pt x="142646" y="298094"/>
                  <a:pt x="131673" y="298094"/>
                </a:cubicBezTo>
                <a:lnTo>
                  <a:pt x="91440" y="298094"/>
                </a:lnTo>
                <a:cubicBezTo>
                  <a:pt x="30480" y="298094"/>
                  <a:pt x="0" y="277673"/>
                  <a:pt x="0" y="236829"/>
                </a:cubicBezTo>
                <a:cubicBezTo>
                  <a:pt x="0" y="220370"/>
                  <a:pt x="7620" y="194767"/>
                  <a:pt x="22860" y="160020"/>
                </a:cubicBezTo>
                <a:lnTo>
                  <a:pt x="82296" y="28346"/>
                </a:lnTo>
                <a:cubicBezTo>
                  <a:pt x="86563" y="17983"/>
                  <a:pt x="91745" y="10668"/>
                  <a:pt x="97841" y="6401"/>
                </a:cubicBezTo>
                <a:cubicBezTo>
                  <a:pt x="103937" y="2133"/>
                  <a:pt x="111861" y="0"/>
                  <a:pt x="12161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27F95B1-FF8A-D1D2-1092-21A30F9B92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6593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20">
          <p15:clr>
            <a:srgbClr val="FBAE40"/>
          </p15:clr>
        </p15:guide>
        <p15:guide id="2" pos="5880">
          <p15:clr>
            <a:srgbClr val="FBAE40"/>
          </p15:clr>
        </p15:guide>
        <p15:guide id="3" orient="horz" pos="2904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14">
            <a:extLst>
              <a:ext uri="{FF2B5EF4-FFF2-40B4-BE49-F238E27FC236}">
                <a16:creationId xmlns:a16="http://schemas.microsoft.com/office/drawing/2014/main" id="{CF52449C-A276-663A-D802-436C9D3F6FC8}"/>
              </a:ext>
            </a:extLst>
          </p:cNvPr>
          <p:cNvSpPr/>
          <p:nvPr userDrawn="1"/>
        </p:nvSpPr>
        <p:spPr>
          <a:xfrm>
            <a:off x="646656" y="856097"/>
            <a:ext cx="10898688" cy="4823076"/>
          </a:xfrm>
          <a:prstGeom prst="roundRect">
            <a:avLst>
              <a:gd name="adj" fmla="val 5872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7" name="Freeform: Shape 2">
            <a:extLst>
              <a:ext uri="{FF2B5EF4-FFF2-40B4-BE49-F238E27FC236}">
                <a16:creationId xmlns:a16="http://schemas.microsoft.com/office/drawing/2014/main" id="{FCB01597-885F-FD69-6C6A-888EB789A2F2}"/>
              </a:ext>
            </a:extLst>
          </p:cNvPr>
          <p:cNvSpPr>
            <a:spLocks noChangeAspect="1"/>
          </p:cNvSpPr>
          <p:nvPr userDrawn="1"/>
        </p:nvSpPr>
        <p:spPr>
          <a:xfrm>
            <a:off x="442528" y="1576674"/>
            <a:ext cx="836949" cy="570806"/>
          </a:xfrm>
          <a:custGeom>
            <a:avLst/>
            <a:gdLst>
              <a:gd name="connsiteX0" fmla="*/ 357530 w 437083"/>
              <a:gd name="connsiteY0" fmla="*/ 0 h 298094"/>
              <a:gd name="connsiteX1" fmla="*/ 414223 w 437083"/>
              <a:gd name="connsiteY1" fmla="*/ 0 h 298094"/>
              <a:gd name="connsiteX2" fmla="*/ 437083 w 437083"/>
              <a:gd name="connsiteY2" fmla="*/ 19202 h 298094"/>
              <a:gd name="connsiteX3" fmla="*/ 436169 w 437083"/>
              <a:gd name="connsiteY3" fmla="*/ 30175 h 298094"/>
              <a:gd name="connsiteX4" fmla="*/ 433425 w 437083"/>
              <a:gd name="connsiteY4" fmla="*/ 52121 h 298094"/>
              <a:gd name="connsiteX5" fmla="*/ 403250 w 437083"/>
              <a:gd name="connsiteY5" fmla="*/ 266090 h 298094"/>
              <a:gd name="connsiteX6" fmla="*/ 392277 w 437083"/>
              <a:gd name="connsiteY6" fmla="*/ 290779 h 298094"/>
              <a:gd name="connsiteX7" fmla="*/ 367589 w 437083"/>
              <a:gd name="connsiteY7" fmla="*/ 298094 h 298094"/>
              <a:gd name="connsiteX8" fmla="*/ 327355 w 437083"/>
              <a:gd name="connsiteY8" fmla="*/ 298094 h 298094"/>
              <a:gd name="connsiteX9" fmla="*/ 235915 w 437083"/>
              <a:gd name="connsiteY9" fmla="*/ 236829 h 298094"/>
              <a:gd name="connsiteX10" fmla="*/ 258775 w 437083"/>
              <a:gd name="connsiteY10" fmla="*/ 160020 h 298094"/>
              <a:gd name="connsiteX11" fmla="*/ 318211 w 437083"/>
              <a:gd name="connsiteY11" fmla="*/ 28346 h 298094"/>
              <a:gd name="connsiteX12" fmla="*/ 333756 w 437083"/>
              <a:gd name="connsiteY12" fmla="*/ 6401 h 298094"/>
              <a:gd name="connsiteX13" fmla="*/ 357530 w 437083"/>
              <a:gd name="connsiteY13" fmla="*/ 0 h 298094"/>
              <a:gd name="connsiteX14" fmla="*/ 121615 w 437083"/>
              <a:gd name="connsiteY14" fmla="*/ 0 h 298094"/>
              <a:gd name="connsiteX15" fmla="*/ 178308 w 437083"/>
              <a:gd name="connsiteY15" fmla="*/ 0 h 298094"/>
              <a:gd name="connsiteX16" fmla="*/ 201168 w 437083"/>
              <a:gd name="connsiteY16" fmla="*/ 19202 h 298094"/>
              <a:gd name="connsiteX17" fmla="*/ 200253 w 437083"/>
              <a:gd name="connsiteY17" fmla="*/ 30175 h 298094"/>
              <a:gd name="connsiteX18" fmla="*/ 197510 w 437083"/>
              <a:gd name="connsiteY18" fmla="*/ 52121 h 298094"/>
              <a:gd name="connsiteX19" fmla="*/ 167335 w 437083"/>
              <a:gd name="connsiteY19" fmla="*/ 266090 h 298094"/>
              <a:gd name="connsiteX20" fmla="*/ 156362 w 437083"/>
              <a:gd name="connsiteY20" fmla="*/ 290779 h 298094"/>
              <a:gd name="connsiteX21" fmla="*/ 131673 w 437083"/>
              <a:gd name="connsiteY21" fmla="*/ 298094 h 298094"/>
              <a:gd name="connsiteX22" fmla="*/ 91440 w 437083"/>
              <a:gd name="connsiteY22" fmla="*/ 298094 h 298094"/>
              <a:gd name="connsiteX23" fmla="*/ 0 w 437083"/>
              <a:gd name="connsiteY23" fmla="*/ 236829 h 298094"/>
              <a:gd name="connsiteX24" fmla="*/ 22860 w 437083"/>
              <a:gd name="connsiteY24" fmla="*/ 160020 h 298094"/>
              <a:gd name="connsiteX25" fmla="*/ 82296 w 437083"/>
              <a:gd name="connsiteY25" fmla="*/ 28346 h 298094"/>
              <a:gd name="connsiteX26" fmla="*/ 97841 w 437083"/>
              <a:gd name="connsiteY26" fmla="*/ 6401 h 298094"/>
              <a:gd name="connsiteX27" fmla="*/ 121615 w 437083"/>
              <a:gd name="connsiteY27" fmla="*/ 0 h 29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37083" h="298094">
                <a:moveTo>
                  <a:pt x="357530" y="0"/>
                </a:moveTo>
                <a:lnTo>
                  <a:pt x="414223" y="0"/>
                </a:lnTo>
                <a:cubicBezTo>
                  <a:pt x="429463" y="0"/>
                  <a:pt x="437083" y="6401"/>
                  <a:pt x="437083" y="19202"/>
                </a:cubicBezTo>
                <a:cubicBezTo>
                  <a:pt x="437083" y="22250"/>
                  <a:pt x="436778" y="25908"/>
                  <a:pt x="436169" y="30175"/>
                </a:cubicBezTo>
                <a:cubicBezTo>
                  <a:pt x="435559" y="34442"/>
                  <a:pt x="434645" y="41757"/>
                  <a:pt x="433425" y="52121"/>
                </a:cubicBezTo>
                <a:lnTo>
                  <a:pt x="403250" y="266090"/>
                </a:lnTo>
                <a:cubicBezTo>
                  <a:pt x="401421" y="277673"/>
                  <a:pt x="397764" y="285902"/>
                  <a:pt x="392277" y="290779"/>
                </a:cubicBezTo>
                <a:cubicBezTo>
                  <a:pt x="386791" y="295656"/>
                  <a:pt x="378561" y="298094"/>
                  <a:pt x="367589" y="298094"/>
                </a:cubicBezTo>
                <a:lnTo>
                  <a:pt x="327355" y="298094"/>
                </a:lnTo>
                <a:cubicBezTo>
                  <a:pt x="266395" y="298094"/>
                  <a:pt x="235915" y="277673"/>
                  <a:pt x="235915" y="236829"/>
                </a:cubicBezTo>
                <a:cubicBezTo>
                  <a:pt x="235915" y="220370"/>
                  <a:pt x="243535" y="194767"/>
                  <a:pt x="258775" y="160020"/>
                </a:cubicBezTo>
                <a:lnTo>
                  <a:pt x="318211" y="28346"/>
                </a:lnTo>
                <a:cubicBezTo>
                  <a:pt x="322478" y="17983"/>
                  <a:pt x="327660" y="10668"/>
                  <a:pt x="333756" y="6401"/>
                </a:cubicBezTo>
                <a:cubicBezTo>
                  <a:pt x="339852" y="2133"/>
                  <a:pt x="347777" y="0"/>
                  <a:pt x="357530" y="0"/>
                </a:cubicBezTo>
                <a:close/>
                <a:moveTo>
                  <a:pt x="121615" y="0"/>
                </a:moveTo>
                <a:lnTo>
                  <a:pt x="178308" y="0"/>
                </a:lnTo>
                <a:cubicBezTo>
                  <a:pt x="193548" y="0"/>
                  <a:pt x="201168" y="6401"/>
                  <a:pt x="201168" y="19202"/>
                </a:cubicBezTo>
                <a:cubicBezTo>
                  <a:pt x="201168" y="22250"/>
                  <a:pt x="200863" y="25908"/>
                  <a:pt x="200253" y="30175"/>
                </a:cubicBezTo>
                <a:cubicBezTo>
                  <a:pt x="199644" y="34442"/>
                  <a:pt x="198729" y="41757"/>
                  <a:pt x="197510" y="52121"/>
                </a:cubicBezTo>
                <a:lnTo>
                  <a:pt x="167335" y="266090"/>
                </a:lnTo>
                <a:cubicBezTo>
                  <a:pt x="165506" y="277673"/>
                  <a:pt x="161849" y="285902"/>
                  <a:pt x="156362" y="290779"/>
                </a:cubicBezTo>
                <a:cubicBezTo>
                  <a:pt x="150876" y="295656"/>
                  <a:pt x="142646" y="298094"/>
                  <a:pt x="131673" y="298094"/>
                </a:cubicBezTo>
                <a:lnTo>
                  <a:pt x="91440" y="298094"/>
                </a:lnTo>
                <a:cubicBezTo>
                  <a:pt x="30480" y="298094"/>
                  <a:pt x="0" y="277673"/>
                  <a:pt x="0" y="236829"/>
                </a:cubicBezTo>
                <a:cubicBezTo>
                  <a:pt x="0" y="220370"/>
                  <a:pt x="7620" y="194767"/>
                  <a:pt x="22860" y="160020"/>
                </a:cubicBezTo>
                <a:lnTo>
                  <a:pt x="82296" y="28346"/>
                </a:lnTo>
                <a:cubicBezTo>
                  <a:pt x="86563" y="17983"/>
                  <a:pt x="91745" y="10668"/>
                  <a:pt x="97841" y="6401"/>
                </a:cubicBezTo>
                <a:cubicBezTo>
                  <a:pt x="103937" y="2133"/>
                  <a:pt x="111861" y="0"/>
                  <a:pt x="12161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err="1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85019C-F15E-4897-1C3D-82539E0285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76374" y="1862077"/>
            <a:ext cx="9245909" cy="2567077"/>
          </a:xfrm>
        </p:spPr>
        <p:txBody>
          <a:bodyPr/>
          <a:lstStyle>
            <a:lvl1pPr>
              <a:defRPr sz="4400" b="0" i="0"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</a:lstStyle>
          <a:p>
            <a:r>
              <a:rPr lang="en-US" dirty="0"/>
              <a:t>Enter quote here. Do not add additional quote marks on the text.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ADA785-F296-D69E-B6E8-66C4CB5111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74839" y="4504410"/>
            <a:ext cx="9247444" cy="369332"/>
          </a:xfrm>
        </p:spPr>
        <p:txBody>
          <a:bodyPr/>
          <a:lstStyle>
            <a:lvl1pPr marL="0" indent="0" algn="r">
              <a:buNone/>
              <a:defRPr sz="2000" b="1"/>
            </a:lvl1pPr>
          </a:lstStyle>
          <a:p>
            <a:pPr lvl="0"/>
            <a:r>
              <a:rPr lang="en-US" dirty="0"/>
              <a:t>Enter quoted person’s name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5E9B88B-6526-F9D8-E79F-23F1CB083C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74839" y="4939447"/>
            <a:ext cx="9247444" cy="341632"/>
          </a:xfrm>
        </p:spPr>
        <p:txBody>
          <a:bodyPr/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/>
              <a:t>Enter quoted person’s affiliation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413A568-8681-AF83-6FB3-9D5FFEFA92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17062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ED1789B-4592-6388-377A-3BFB9146520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53840" y="0"/>
            <a:ext cx="813816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AD14EE-B412-D4BA-99A4-1C0E5FD3E4EA}"/>
              </a:ext>
            </a:extLst>
          </p:cNvPr>
          <p:cNvSpPr>
            <a:spLocks noChangeAspect="1"/>
          </p:cNvSpPr>
          <p:nvPr userDrawn="1"/>
        </p:nvSpPr>
        <p:spPr>
          <a:xfrm>
            <a:off x="306051" y="915094"/>
            <a:ext cx="836949" cy="570806"/>
          </a:xfrm>
          <a:custGeom>
            <a:avLst/>
            <a:gdLst>
              <a:gd name="connsiteX0" fmla="*/ 357530 w 437083"/>
              <a:gd name="connsiteY0" fmla="*/ 0 h 298094"/>
              <a:gd name="connsiteX1" fmla="*/ 414223 w 437083"/>
              <a:gd name="connsiteY1" fmla="*/ 0 h 298094"/>
              <a:gd name="connsiteX2" fmla="*/ 437083 w 437083"/>
              <a:gd name="connsiteY2" fmla="*/ 19202 h 298094"/>
              <a:gd name="connsiteX3" fmla="*/ 436169 w 437083"/>
              <a:gd name="connsiteY3" fmla="*/ 30175 h 298094"/>
              <a:gd name="connsiteX4" fmla="*/ 433425 w 437083"/>
              <a:gd name="connsiteY4" fmla="*/ 52121 h 298094"/>
              <a:gd name="connsiteX5" fmla="*/ 403250 w 437083"/>
              <a:gd name="connsiteY5" fmla="*/ 266090 h 298094"/>
              <a:gd name="connsiteX6" fmla="*/ 392277 w 437083"/>
              <a:gd name="connsiteY6" fmla="*/ 290779 h 298094"/>
              <a:gd name="connsiteX7" fmla="*/ 367589 w 437083"/>
              <a:gd name="connsiteY7" fmla="*/ 298094 h 298094"/>
              <a:gd name="connsiteX8" fmla="*/ 327355 w 437083"/>
              <a:gd name="connsiteY8" fmla="*/ 298094 h 298094"/>
              <a:gd name="connsiteX9" fmla="*/ 235915 w 437083"/>
              <a:gd name="connsiteY9" fmla="*/ 236829 h 298094"/>
              <a:gd name="connsiteX10" fmla="*/ 258775 w 437083"/>
              <a:gd name="connsiteY10" fmla="*/ 160020 h 298094"/>
              <a:gd name="connsiteX11" fmla="*/ 318211 w 437083"/>
              <a:gd name="connsiteY11" fmla="*/ 28346 h 298094"/>
              <a:gd name="connsiteX12" fmla="*/ 333756 w 437083"/>
              <a:gd name="connsiteY12" fmla="*/ 6401 h 298094"/>
              <a:gd name="connsiteX13" fmla="*/ 357530 w 437083"/>
              <a:gd name="connsiteY13" fmla="*/ 0 h 298094"/>
              <a:gd name="connsiteX14" fmla="*/ 121615 w 437083"/>
              <a:gd name="connsiteY14" fmla="*/ 0 h 298094"/>
              <a:gd name="connsiteX15" fmla="*/ 178308 w 437083"/>
              <a:gd name="connsiteY15" fmla="*/ 0 h 298094"/>
              <a:gd name="connsiteX16" fmla="*/ 201168 w 437083"/>
              <a:gd name="connsiteY16" fmla="*/ 19202 h 298094"/>
              <a:gd name="connsiteX17" fmla="*/ 200253 w 437083"/>
              <a:gd name="connsiteY17" fmla="*/ 30175 h 298094"/>
              <a:gd name="connsiteX18" fmla="*/ 197510 w 437083"/>
              <a:gd name="connsiteY18" fmla="*/ 52121 h 298094"/>
              <a:gd name="connsiteX19" fmla="*/ 167335 w 437083"/>
              <a:gd name="connsiteY19" fmla="*/ 266090 h 298094"/>
              <a:gd name="connsiteX20" fmla="*/ 156362 w 437083"/>
              <a:gd name="connsiteY20" fmla="*/ 290779 h 298094"/>
              <a:gd name="connsiteX21" fmla="*/ 131673 w 437083"/>
              <a:gd name="connsiteY21" fmla="*/ 298094 h 298094"/>
              <a:gd name="connsiteX22" fmla="*/ 91440 w 437083"/>
              <a:gd name="connsiteY22" fmla="*/ 298094 h 298094"/>
              <a:gd name="connsiteX23" fmla="*/ 0 w 437083"/>
              <a:gd name="connsiteY23" fmla="*/ 236829 h 298094"/>
              <a:gd name="connsiteX24" fmla="*/ 22860 w 437083"/>
              <a:gd name="connsiteY24" fmla="*/ 160020 h 298094"/>
              <a:gd name="connsiteX25" fmla="*/ 82296 w 437083"/>
              <a:gd name="connsiteY25" fmla="*/ 28346 h 298094"/>
              <a:gd name="connsiteX26" fmla="*/ 97841 w 437083"/>
              <a:gd name="connsiteY26" fmla="*/ 6401 h 298094"/>
              <a:gd name="connsiteX27" fmla="*/ 121615 w 437083"/>
              <a:gd name="connsiteY27" fmla="*/ 0 h 29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37083" h="298094">
                <a:moveTo>
                  <a:pt x="357530" y="0"/>
                </a:moveTo>
                <a:lnTo>
                  <a:pt x="414223" y="0"/>
                </a:lnTo>
                <a:cubicBezTo>
                  <a:pt x="429463" y="0"/>
                  <a:pt x="437083" y="6401"/>
                  <a:pt x="437083" y="19202"/>
                </a:cubicBezTo>
                <a:cubicBezTo>
                  <a:pt x="437083" y="22250"/>
                  <a:pt x="436778" y="25908"/>
                  <a:pt x="436169" y="30175"/>
                </a:cubicBezTo>
                <a:cubicBezTo>
                  <a:pt x="435559" y="34442"/>
                  <a:pt x="434645" y="41757"/>
                  <a:pt x="433425" y="52121"/>
                </a:cubicBezTo>
                <a:lnTo>
                  <a:pt x="403250" y="266090"/>
                </a:lnTo>
                <a:cubicBezTo>
                  <a:pt x="401421" y="277673"/>
                  <a:pt x="397764" y="285902"/>
                  <a:pt x="392277" y="290779"/>
                </a:cubicBezTo>
                <a:cubicBezTo>
                  <a:pt x="386791" y="295656"/>
                  <a:pt x="378561" y="298094"/>
                  <a:pt x="367589" y="298094"/>
                </a:cubicBezTo>
                <a:lnTo>
                  <a:pt x="327355" y="298094"/>
                </a:lnTo>
                <a:cubicBezTo>
                  <a:pt x="266395" y="298094"/>
                  <a:pt x="235915" y="277673"/>
                  <a:pt x="235915" y="236829"/>
                </a:cubicBezTo>
                <a:cubicBezTo>
                  <a:pt x="235915" y="220370"/>
                  <a:pt x="243535" y="194767"/>
                  <a:pt x="258775" y="160020"/>
                </a:cubicBezTo>
                <a:lnTo>
                  <a:pt x="318211" y="28346"/>
                </a:lnTo>
                <a:cubicBezTo>
                  <a:pt x="322478" y="17983"/>
                  <a:pt x="327660" y="10668"/>
                  <a:pt x="333756" y="6401"/>
                </a:cubicBezTo>
                <a:cubicBezTo>
                  <a:pt x="339852" y="2133"/>
                  <a:pt x="347777" y="0"/>
                  <a:pt x="357530" y="0"/>
                </a:cubicBezTo>
                <a:close/>
                <a:moveTo>
                  <a:pt x="121615" y="0"/>
                </a:moveTo>
                <a:lnTo>
                  <a:pt x="178308" y="0"/>
                </a:lnTo>
                <a:cubicBezTo>
                  <a:pt x="193548" y="0"/>
                  <a:pt x="201168" y="6401"/>
                  <a:pt x="201168" y="19202"/>
                </a:cubicBezTo>
                <a:cubicBezTo>
                  <a:pt x="201168" y="22250"/>
                  <a:pt x="200863" y="25908"/>
                  <a:pt x="200253" y="30175"/>
                </a:cubicBezTo>
                <a:cubicBezTo>
                  <a:pt x="199644" y="34442"/>
                  <a:pt x="198729" y="41757"/>
                  <a:pt x="197510" y="52121"/>
                </a:cubicBezTo>
                <a:lnTo>
                  <a:pt x="167335" y="266090"/>
                </a:lnTo>
                <a:cubicBezTo>
                  <a:pt x="165506" y="277673"/>
                  <a:pt x="161849" y="285902"/>
                  <a:pt x="156362" y="290779"/>
                </a:cubicBezTo>
                <a:cubicBezTo>
                  <a:pt x="150876" y="295656"/>
                  <a:pt x="142646" y="298094"/>
                  <a:pt x="131673" y="298094"/>
                </a:cubicBezTo>
                <a:lnTo>
                  <a:pt x="91440" y="298094"/>
                </a:lnTo>
                <a:cubicBezTo>
                  <a:pt x="30480" y="298094"/>
                  <a:pt x="0" y="277673"/>
                  <a:pt x="0" y="236829"/>
                </a:cubicBezTo>
                <a:cubicBezTo>
                  <a:pt x="0" y="220370"/>
                  <a:pt x="7620" y="194767"/>
                  <a:pt x="22860" y="160020"/>
                </a:cubicBezTo>
                <a:lnTo>
                  <a:pt x="82296" y="28346"/>
                </a:lnTo>
                <a:cubicBezTo>
                  <a:pt x="86563" y="17983"/>
                  <a:pt x="91745" y="10668"/>
                  <a:pt x="97841" y="6401"/>
                </a:cubicBezTo>
                <a:cubicBezTo>
                  <a:pt x="103937" y="2133"/>
                  <a:pt x="111861" y="0"/>
                  <a:pt x="12161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EEF96B0-26C1-347C-6B5B-66A9854A14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3ABFD6-0A7E-4C17-A0CF-15563DCD4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485900"/>
            <a:ext cx="4953000" cy="2567077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Enter quote here. Do not add additional quote marks on the text.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139DB6-EAA5-478D-8B47-73B28F478C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000" y="5459518"/>
            <a:ext cx="4953959" cy="369332"/>
          </a:xfr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Enter 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D58212-E366-46B6-A286-ED11216920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5828850"/>
            <a:ext cx="4945182" cy="341632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Enter quoted person’s affiliation</a:t>
            </a:r>
          </a:p>
        </p:txBody>
      </p:sp>
    </p:spTree>
    <p:extLst>
      <p:ext uri="{BB962C8B-B14F-4D97-AF65-F5344CB8AC3E}">
        <p14:creationId xmlns:p14="http://schemas.microsoft.com/office/powerpoint/2010/main" val="40654864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20">
          <p15:clr>
            <a:srgbClr val="FBAE40"/>
          </p15:clr>
        </p15:guide>
        <p15:guide id="2" pos="5880">
          <p15:clr>
            <a:srgbClr val="FBAE40"/>
          </p15:clr>
        </p15:guide>
        <p15:guide id="3" orient="horz" pos="2904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D0138-670A-478D-BCC5-48A85ECF1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2707821"/>
            <a:ext cx="8191500" cy="1442355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Section divider – </a:t>
            </a:r>
            <a:br>
              <a:rPr lang="en-US"/>
            </a:br>
            <a:r>
              <a:rPr lang="en-US"/>
              <a:t>Enter section name here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3851B1F-B6E8-EB0C-C86C-E2F55A0C7B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66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ligh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D0138-670A-478D-BCC5-48A85ECF1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2707821"/>
            <a:ext cx="8191500" cy="1442355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Section divider – </a:t>
            </a:r>
            <a:br>
              <a:rPr lang="en-US"/>
            </a:br>
            <a:r>
              <a:rPr lang="en-US"/>
              <a:t>Enter section name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78423A5-80BF-2D22-B3ED-0ECCFA0D1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464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243F5-FB52-BFC8-5FD5-ECECF7E6E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319619"/>
            <a:ext cx="5943600" cy="3046132"/>
          </a:xfrm>
        </p:spPr>
        <p:txBody>
          <a:bodyPr anchor="b"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7CECEF5-3731-D227-4CA5-F37B22DF52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8F9CE043-B034-0F2A-9551-A5ED4011AD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91400" y="342900"/>
            <a:ext cx="4457700" cy="5867399"/>
          </a:xfrm>
          <a:prstGeom prst="roundRect">
            <a:avLst>
              <a:gd name="adj" fmla="val 269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05604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F73FA-018C-42B4-99E2-A1521E83AB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647700"/>
            <a:ext cx="12192001" cy="638175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Blank layout (enter descriptive title here for accessibility)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6BDFF2C-5B3D-D85D-4A47-641C696FDD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39965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1881157-0DF8-49E6-B684-3E8FD245EE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1800" y="3453368"/>
            <a:ext cx="3429000" cy="369332"/>
          </a:xfrm>
        </p:spPr>
        <p:txBody>
          <a:bodyPr anchor="b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A2927B3-63A9-43F6-91E9-B153F0DF34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3835400"/>
            <a:ext cx="3429000" cy="112848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</a:lstStyle>
          <a:p>
            <a:pPr lvl="0"/>
            <a:r>
              <a:rPr lang="en-US" dirty="0"/>
              <a:t>Speaker contact info (such as email or socials)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5647617-D370-4344-8A52-A50356181D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5949" y="3453368"/>
            <a:ext cx="3429000" cy="369332"/>
          </a:xfrm>
        </p:spPr>
        <p:txBody>
          <a:bodyPr anchor="b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01E06BA-A855-4482-AB73-94B5EFBA84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20100" y="3453368"/>
            <a:ext cx="3429000" cy="369332"/>
          </a:xfrm>
        </p:spPr>
        <p:txBody>
          <a:bodyPr anchor="b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167C7A81-0FAF-4B91-8CE3-3CB926ABA2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5949" y="3835400"/>
            <a:ext cx="3429000" cy="112848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</a:lstStyle>
          <a:p>
            <a:pPr lvl="0"/>
            <a:r>
              <a:rPr lang="en-US"/>
              <a:t>Speaker contact info (such as email or socials)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69E66DAE-B2A2-4775-9B21-0BED6B9C88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20100" y="3835400"/>
            <a:ext cx="3429000" cy="112848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</a:lstStyle>
          <a:p>
            <a:pPr lvl="0"/>
            <a:r>
              <a:rPr lang="en-US"/>
              <a:t>Speaker contact info (such as email or socials)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0D9B8DBA-78C6-4788-90BB-271D175CD3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660868"/>
            <a:ext cx="12192000" cy="6381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Thank you layout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23EFA2-AF70-C32B-E698-D98C3708F859}"/>
              </a:ext>
            </a:extLst>
          </p:cNvPr>
          <p:cNvSpPr txBox="1"/>
          <p:nvPr userDrawn="1"/>
        </p:nvSpPr>
        <p:spPr bwMode="white">
          <a:xfrm>
            <a:off x="419100" y="1900795"/>
            <a:ext cx="5676900" cy="956453"/>
          </a:xfrm>
          <a:prstGeom prst="rect">
            <a:avLst/>
          </a:prstGeom>
          <a:noFill/>
        </p:spPr>
        <p:txBody>
          <a:bodyPr lIns="0" tIns="0" rIns="0" bIns="0"/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Display Heavy" panose="020F0803020204020204" pitchFamily="34" charset="0"/>
                <a:ea typeface="Amazon Ember Display Heavy" panose="020F0803020204020204" pitchFamily="34" charset="0"/>
                <a:cs typeface="Amazon Ember Display Heavy" panose="020F0803020204020204" pitchFamily="34" charset="0"/>
              </a:defRPr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sz="6600" b="1" i="0" spc="-15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Thank you!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CD92B35-574A-6BD1-9EF0-4E63D3A166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084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64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of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570948-50D6-4C6C-89FC-1CF33457240B}"/>
              </a:ext>
            </a:extLst>
          </p:cNvPr>
          <p:cNvSpPr txBox="1"/>
          <p:nvPr userDrawn="1"/>
        </p:nvSpPr>
        <p:spPr>
          <a:xfrm>
            <a:off x="3486150" y="2379642"/>
            <a:ext cx="7785100" cy="2471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600" b="1" i="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Do not use layouts after this slide.</a:t>
            </a:r>
            <a:endParaRPr lang="en-US" sz="6600" b="1" i="0" dirty="0">
              <a:latin typeface="Amazon Ember Display Heavy" panose="020F0603020204020204" pitchFamily="34" charset="0"/>
              <a:ea typeface="Amazon Ember Display Heavy" panose="020F0603020204020204" pitchFamily="34" charset="0"/>
              <a:cs typeface="Amazon Ember Display Heavy" panose="020F0603020204020204" pitchFamily="34" charset="0"/>
            </a:endParaRPr>
          </a:p>
          <a:p>
            <a:pPr algn="l">
              <a:lnSpc>
                <a:spcPct val="80000"/>
              </a:lnSpc>
              <a:spcBef>
                <a:spcPts val="600"/>
              </a:spcBef>
            </a:pPr>
            <a:r>
              <a:rPr lang="en-US" sz="2400" b="0" i="0" dirty="0"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rPr>
              <a:t>They are included as visual examples only</a:t>
            </a:r>
          </a:p>
          <a:p>
            <a:pPr algn="l">
              <a:lnSpc>
                <a:spcPct val="80000"/>
              </a:lnSpc>
              <a:spcBef>
                <a:spcPts val="600"/>
              </a:spcBef>
            </a:pPr>
            <a:r>
              <a:rPr lang="en-US" sz="2400" b="0" i="0" dirty="0"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rPr>
              <a:t>and are not part of the official template.</a:t>
            </a:r>
            <a:endParaRPr lang="en-US" sz="6600" b="0" i="0" dirty="0">
              <a:latin typeface="Amazon Ember Display Medium" panose="020F0603020204020204" pitchFamily="34" charset="0"/>
              <a:ea typeface="Amazon Ember Display Medium" panose="020F0603020204020204" pitchFamily="34" charset="0"/>
              <a:cs typeface="Amazon Ember Display Medium" panose="020F0603020204020204" pitchFamily="34" charset="0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D8BDC3FF-1738-461C-B98B-AC108F0BBD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77221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D9AB480-D86C-B655-7136-BD90F46F7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595" y="1870806"/>
            <a:ext cx="8274329" cy="258532"/>
          </a:xfrm>
        </p:spPr>
        <p:txBody>
          <a:bodyPr/>
          <a:lstStyle>
            <a:lvl1pPr marL="0" indent="0" algn="l"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Legal text placeholder (editor use only)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4501CE9-4E0D-C1B6-5434-4BAC2CFF7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595" y="2280380"/>
            <a:ext cx="8274329" cy="1865508"/>
          </a:xfrm>
        </p:spPr>
        <p:txBody>
          <a:bodyPr tIns="146304" bIns="146304"/>
          <a:lstStyle>
            <a:lvl1pPr>
              <a:defRPr sz="4400"/>
            </a:lvl1pPr>
          </a:lstStyle>
          <a:p>
            <a:r>
              <a:rPr lang="en-US"/>
              <a:t>Enter session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E45CCCEF-5F18-2860-DFF6-027276E537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595" y="4572926"/>
            <a:ext cx="3702329" cy="369332"/>
          </a:xfrm>
        </p:spPr>
        <p:txBody>
          <a:bodyPr/>
          <a:lstStyle>
            <a:lvl1pPr marL="0" indent="0">
              <a:buNone/>
              <a:defRPr sz="2000" b="1" cap="none" spc="0" baseline="0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8D448997-2AB6-95F6-CD00-3A71DCD551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595" y="1372973"/>
            <a:ext cx="3492500" cy="258532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Enter session ID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8E393F6A-4D6C-030B-19DC-39B7D8F864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595" y="4946988"/>
            <a:ext cx="3702329" cy="834074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2D7A117-FC7A-651D-49FD-366D450482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143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slide gradien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3BD4D8D4-CAB7-30A9-E0D1-FF90E1042C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101" y="551423"/>
            <a:ext cx="1010270" cy="604149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569C7664-82A9-5052-F0A8-628B5EC1FF9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9101" y="2737936"/>
            <a:ext cx="6781800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Enter title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2D618EEC-4A1A-A00D-AD68-4F5B68B6D4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9100" y="3518496"/>
            <a:ext cx="6781799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Enter subtitle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E526B1CC-9B8A-5332-5E7A-2D85E8BF6F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9101" y="2341195"/>
            <a:ext cx="6781800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chemeClr val="bg1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CC6394AE-9889-3497-D2CF-B3A13B83B6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595" y="4572926"/>
            <a:ext cx="3702329" cy="369332"/>
          </a:xfrm>
        </p:spPr>
        <p:txBody>
          <a:bodyPr/>
          <a:lstStyle>
            <a:lvl1pPr marL="0" indent="0">
              <a:buNone/>
              <a:defRPr sz="2000" b="1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4558D9E7-4CE8-14F0-81B1-BC0FB89484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6595" y="4946988"/>
            <a:ext cx="3702329" cy="834074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37" name="TextBox 3">
            <a:extLst>
              <a:ext uri="{FF2B5EF4-FFF2-40B4-BE49-F238E27FC236}">
                <a16:creationId xmlns:a16="http://schemas.microsoft.com/office/drawing/2014/main" id="{01052C03-B95C-1BE5-F474-CE55562E4053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419101" y="6476853"/>
            <a:ext cx="4658982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2695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slide gradien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>
            <a:extLst>
              <a:ext uri="{FF2B5EF4-FFF2-40B4-BE49-F238E27FC236}">
                <a16:creationId xmlns:a16="http://schemas.microsoft.com/office/drawing/2014/main" id="{A132D961-6013-D997-E7FA-8B088EFC76B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101" y="551423"/>
            <a:ext cx="1010270" cy="60414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D2DC2EE-E87B-3A5B-5E75-2D6E41FB398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9101" y="2737936"/>
            <a:ext cx="6781800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Enter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6BF4B5C-7D13-B582-5A3B-5961AFEEB35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9100" y="3518496"/>
            <a:ext cx="6781799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Enter subtitle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989C9A6-A0F7-6844-34C4-451A6C4198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9101" y="2341195"/>
            <a:ext cx="6781800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chemeClr val="bg1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5E51572-00A2-1B47-ABB1-F32B45D922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595" y="4572926"/>
            <a:ext cx="3702329" cy="369332"/>
          </a:xfrm>
        </p:spPr>
        <p:txBody>
          <a:bodyPr/>
          <a:lstStyle>
            <a:lvl1pPr marL="0" indent="0">
              <a:buNone/>
              <a:defRPr sz="2000" b="1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09031198-C933-251C-9B48-716EA3468A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6595" y="4946988"/>
            <a:ext cx="3702329" cy="834074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E0C9427B-82A7-CC10-4F60-F4C76B86C881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419101" y="6476853"/>
            <a:ext cx="5038544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75545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slide gradien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>
            <a:extLst>
              <a:ext uri="{FF2B5EF4-FFF2-40B4-BE49-F238E27FC236}">
                <a16:creationId xmlns:a16="http://schemas.microsoft.com/office/drawing/2014/main" id="{A132D961-6013-D997-E7FA-8B088EFC76B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101" y="551423"/>
            <a:ext cx="1010270" cy="60414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ED53C85-4067-5BF5-B4B7-19FE6DA7FD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9101" y="2737936"/>
            <a:ext cx="6781800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Enter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8D37E8A-C370-C2D2-6219-983DC3EDDF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9100" y="3518496"/>
            <a:ext cx="6781799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Enter subtitle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3CA95BB-E95C-88A5-1767-D34105C700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9101" y="2341195"/>
            <a:ext cx="6781800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chemeClr val="bg1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B213CD9-9355-C6E6-E9E7-2E6993BD0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595" y="4572926"/>
            <a:ext cx="3702329" cy="369332"/>
          </a:xfrm>
        </p:spPr>
        <p:txBody>
          <a:bodyPr/>
          <a:lstStyle>
            <a:lvl1pPr marL="0" indent="0">
              <a:buNone/>
              <a:defRPr sz="2000" b="1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DD331DE9-DCE1-20F2-0E71-05DD25F249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6595" y="4946988"/>
            <a:ext cx="3702329" cy="834074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FA1468F4-AAD2-7E17-25AC-DE8D330F10E2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419101" y="6476853"/>
            <a:ext cx="5193820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6087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E09F29F-FB70-4479-9632-85DE314617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038" y="1365662"/>
            <a:ext cx="11430000" cy="3293209"/>
          </a:xfrm>
        </p:spPr>
        <p:txBody>
          <a:bodyPr vert="horz" wrap="square" lIns="0" tIns="45720" rIns="0" bIns="45720" rtlCol="0">
            <a:spAutoFit/>
          </a:bodyPr>
          <a:lstStyle>
            <a:lvl1pPr marL="0" indent="0">
              <a:spcAft>
                <a:spcPts val="3000"/>
              </a:spcAft>
              <a:buNone/>
              <a:defRPr lang="en-US" sz="2400" smtClean="0"/>
            </a:lvl1pPr>
            <a:lvl2pPr marL="0" indent="0">
              <a:spcAft>
                <a:spcPts val="3000"/>
              </a:spcAft>
              <a:buNone/>
              <a:defRPr lang="en-US" sz="2400" smtClean="0"/>
            </a:lvl2pPr>
            <a:lvl3pPr marL="0" indent="0">
              <a:spcAft>
                <a:spcPts val="3000"/>
              </a:spcAft>
              <a:buNone/>
              <a:defRPr lang="en-US" sz="2400" smtClean="0"/>
            </a:lvl3pPr>
            <a:lvl4pPr marL="0" indent="0">
              <a:spcAft>
                <a:spcPts val="3000"/>
              </a:spcAft>
              <a:buNone/>
              <a:defRPr lang="en-US" sz="2400" smtClean="0"/>
            </a:lvl4pPr>
            <a:lvl5pPr marL="0" indent="0">
              <a:spcAft>
                <a:spcPts val="3000"/>
              </a:spcAft>
              <a:buNone/>
              <a:defRPr lang="en-US" sz="2400"/>
            </a:lvl5pPr>
          </a:lstStyle>
          <a:p>
            <a:pPr marL="228600" lvl="0" indent="-2286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Enter agenda items</a:t>
            </a:r>
          </a:p>
          <a:p>
            <a:pPr marL="457200" lvl="1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marL="457200" lvl="2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marL="457200" lvl="3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457200" lvl="4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75166B-DC8C-4D02-820A-E0D3587163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377"/>
            <a:ext cx="114300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Agenda layout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7C718-E775-4DF5-9FB4-61276188D58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435153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C80C750-A3DA-DD57-9D7D-AE81CEF72200}"/>
              </a:ext>
            </a:extLst>
          </p:cNvPr>
          <p:cNvSpPr/>
          <p:nvPr userDrawn="1"/>
        </p:nvSpPr>
        <p:spPr>
          <a:xfrm>
            <a:off x="6096000" y="342900"/>
            <a:ext cx="5753100" cy="5867400"/>
          </a:xfrm>
          <a:prstGeom prst="roundRect">
            <a:avLst>
              <a:gd name="adj" fmla="val 416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E09F29F-FB70-4479-9632-85DE314617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68415" y="582592"/>
            <a:ext cx="5246370" cy="5349916"/>
          </a:xfrm>
          <a:prstGeom prst="rect">
            <a:avLst/>
          </a:prstGeom>
          <a:noFill/>
        </p:spPr>
        <p:txBody>
          <a:bodyPr vert="horz" wrap="square" lIns="0" tIns="91440" rIns="0" bIns="274320" rtlCol="0">
            <a:normAutofit/>
          </a:bodyPr>
          <a:lstStyle>
            <a:lvl1pPr marL="0" indent="0">
              <a:spcAft>
                <a:spcPts val="3000"/>
              </a:spcAft>
              <a:buNone/>
              <a:defRPr lang="en-US" sz="2400" smtClean="0"/>
            </a:lvl1pPr>
            <a:lvl2pPr marL="0" indent="0">
              <a:spcAft>
                <a:spcPts val="3000"/>
              </a:spcAft>
              <a:buNone/>
              <a:defRPr lang="en-US" sz="2400" smtClean="0"/>
            </a:lvl2pPr>
            <a:lvl3pPr marL="0" indent="0">
              <a:spcAft>
                <a:spcPts val="3000"/>
              </a:spcAft>
              <a:buNone/>
              <a:defRPr lang="en-US" sz="2400" smtClean="0"/>
            </a:lvl3pPr>
            <a:lvl4pPr marL="0" indent="0">
              <a:spcAft>
                <a:spcPts val="3000"/>
              </a:spcAft>
              <a:buNone/>
              <a:defRPr lang="en-US" sz="2400" smtClean="0"/>
            </a:lvl4pPr>
            <a:lvl5pPr marL="0" indent="0">
              <a:spcAft>
                <a:spcPts val="3000"/>
              </a:spcAft>
              <a:buNone/>
              <a:defRPr lang="en-US" sz="2400"/>
            </a:lvl5pPr>
          </a:lstStyle>
          <a:p>
            <a:pPr marL="228600" lvl="0" indent="-228600">
              <a:spcAft>
                <a:spcPts val="3000"/>
              </a:spcAft>
              <a:buClr>
                <a:schemeClr val="tx1"/>
              </a:buClr>
            </a:pPr>
            <a:r>
              <a:rPr lang="en-US"/>
              <a:t>Enter agenda items</a:t>
            </a:r>
          </a:p>
          <a:p>
            <a:pPr marL="457200" lvl="1" indent="-457200">
              <a:spcAft>
                <a:spcPts val="3000"/>
              </a:spcAft>
              <a:buClr>
                <a:schemeClr val="tx1"/>
              </a:buClr>
            </a:pPr>
            <a:r>
              <a:rPr lang="en-US"/>
              <a:t>Second level</a:t>
            </a:r>
          </a:p>
          <a:p>
            <a:pPr marL="457200" lvl="2" indent="-457200">
              <a:spcAft>
                <a:spcPts val="3000"/>
              </a:spcAft>
              <a:buClr>
                <a:schemeClr val="tx1"/>
              </a:buClr>
            </a:pPr>
            <a:r>
              <a:rPr lang="en-US"/>
              <a:t>Third level</a:t>
            </a:r>
          </a:p>
          <a:p>
            <a:pPr marL="457200" lvl="3" indent="-457200">
              <a:spcAft>
                <a:spcPts val="3000"/>
              </a:spcAft>
              <a:buClr>
                <a:schemeClr val="tx1"/>
              </a:buClr>
            </a:pPr>
            <a:r>
              <a:rPr lang="en-US"/>
              <a:t>Fourth level</a:t>
            </a:r>
          </a:p>
          <a:p>
            <a:pPr marL="457200" lvl="4" indent="-457200">
              <a:spcAft>
                <a:spcPts val="3000"/>
              </a:spcAft>
              <a:buClr>
                <a:schemeClr val="tx1"/>
              </a:buClr>
            </a:pPr>
            <a:r>
              <a:rPr lang="en-US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75166B-DC8C-4D02-820A-E0D3587163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2938462"/>
            <a:ext cx="5219700" cy="638175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Agenda layout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950FD9-0857-BC4D-D724-141D5EC11C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8415" y="5720715"/>
            <a:ext cx="228600" cy="2286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622D6-3F16-A260-3FBE-FA9B9C6F20D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833750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: Rounded Corners 14">
            <a:extLst>
              <a:ext uri="{FF2B5EF4-FFF2-40B4-BE49-F238E27FC236}">
                <a16:creationId xmlns:a16="http://schemas.microsoft.com/office/drawing/2014/main" id="{90CAB64E-C3D8-D3B4-BDBE-B1CFA3F66B17}"/>
              </a:ext>
            </a:extLst>
          </p:cNvPr>
          <p:cNvSpPr/>
          <p:nvPr userDrawn="1"/>
        </p:nvSpPr>
        <p:spPr>
          <a:xfrm>
            <a:off x="421483" y="4085415"/>
            <a:ext cx="3600196" cy="1792653"/>
          </a:xfrm>
          <a:prstGeom prst="roundRect">
            <a:avLst>
              <a:gd name="adj" fmla="val 739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9" name="Rectangle: Rounded Corners 14">
            <a:extLst>
              <a:ext uri="{FF2B5EF4-FFF2-40B4-BE49-F238E27FC236}">
                <a16:creationId xmlns:a16="http://schemas.microsoft.com/office/drawing/2014/main" id="{AC58A4AF-5F75-90B5-E2D5-B6AD307D8E47}"/>
              </a:ext>
            </a:extLst>
          </p:cNvPr>
          <p:cNvSpPr/>
          <p:nvPr userDrawn="1"/>
        </p:nvSpPr>
        <p:spPr>
          <a:xfrm>
            <a:off x="421483" y="1954198"/>
            <a:ext cx="3600196" cy="1792653"/>
          </a:xfrm>
          <a:prstGeom prst="roundRect">
            <a:avLst>
              <a:gd name="adj" fmla="val 739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2059F353-311B-F409-C62D-0FFAB22CC7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02543" y="2794197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F7711304-137D-F984-FCB7-ABDFAF726F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0756" y="2388859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47" name="Text Placeholder 37">
            <a:extLst>
              <a:ext uri="{FF2B5EF4-FFF2-40B4-BE49-F238E27FC236}">
                <a16:creationId xmlns:a16="http://schemas.microsoft.com/office/drawing/2014/main" id="{953B5177-9BDA-5DF1-2654-40F84CED96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02543" y="4925414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48" name="Text Placeholder 37">
            <a:extLst>
              <a:ext uri="{FF2B5EF4-FFF2-40B4-BE49-F238E27FC236}">
                <a16:creationId xmlns:a16="http://schemas.microsoft.com/office/drawing/2014/main" id="{7BC2DADC-7A2D-0BE5-97F0-FB06ADCD45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756" y="4520076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4D24A8-EBF2-4C49-BC69-1DFF588B45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361315"/>
            <a:ext cx="114300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Agenda layout</a:t>
            </a:r>
          </a:p>
        </p:txBody>
      </p:sp>
      <p:sp>
        <p:nvSpPr>
          <p:cNvPr id="3" name="Rectangle: Rounded Corners 14">
            <a:extLst>
              <a:ext uri="{FF2B5EF4-FFF2-40B4-BE49-F238E27FC236}">
                <a16:creationId xmlns:a16="http://schemas.microsoft.com/office/drawing/2014/main" id="{A5B475CB-72C2-5DA6-7F4B-A11AA9DCF4BD}"/>
              </a:ext>
            </a:extLst>
          </p:cNvPr>
          <p:cNvSpPr/>
          <p:nvPr userDrawn="1"/>
        </p:nvSpPr>
        <p:spPr>
          <a:xfrm>
            <a:off x="8248904" y="1954198"/>
            <a:ext cx="3600196" cy="1792653"/>
          </a:xfrm>
          <a:prstGeom prst="roundRect">
            <a:avLst>
              <a:gd name="adj" fmla="val 739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4" name="Text Placeholder 37">
            <a:extLst>
              <a:ext uri="{FF2B5EF4-FFF2-40B4-BE49-F238E27FC236}">
                <a16:creationId xmlns:a16="http://schemas.microsoft.com/office/drawing/2014/main" id="{98BA58F2-33BE-123D-9CEF-7FFCF6EB2A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29964" y="2794197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5" name="Text Placeholder 37">
            <a:extLst>
              <a:ext uri="{FF2B5EF4-FFF2-40B4-BE49-F238E27FC236}">
                <a16:creationId xmlns:a16="http://schemas.microsoft.com/office/drawing/2014/main" id="{7D8258AA-317E-2D75-0695-DAF7CA706E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98177" y="2388859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Rectangle: Rounded Corners 14">
            <a:extLst>
              <a:ext uri="{FF2B5EF4-FFF2-40B4-BE49-F238E27FC236}">
                <a16:creationId xmlns:a16="http://schemas.microsoft.com/office/drawing/2014/main" id="{6FC7776F-E0BD-07D6-3B13-FA34C298FA42}"/>
              </a:ext>
            </a:extLst>
          </p:cNvPr>
          <p:cNvSpPr/>
          <p:nvPr userDrawn="1"/>
        </p:nvSpPr>
        <p:spPr>
          <a:xfrm>
            <a:off x="4335193" y="1954198"/>
            <a:ext cx="3600196" cy="1792653"/>
          </a:xfrm>
          <a:prstGeom prst="roundRect">
            <a:avLst>
              <a:gd name="adj" fmla="val 739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7" name="Text Placeholder 37">
            <a:extLst>
              <a:ext uri="{FF2B5EF4-FFF2-40B4-BE49-F238E27FC236}">
                <a16:creationId xmlns:a16="http://schemas.microsoft.com/office/drawing/2014/main" id="{22CD3051-126F-857F-1DC9-D67B4E2B2BE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16253" y="2794197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8" name="Text Placeholder 37">
            <a:extLst>
              <a:ext uri="{FF2B5EF4-FFF2-40B4-BE49-F238E27FC236}">
                <a16:creationId xmlns:a16="http://schemas.microsoft.com/office/drawing/2014/main" id="{5B8DF3FE-9334-6C10-0274-C5A73AFEE1C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4466" y="2388859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0" name="Rectangle: Rounded Corners 14">
            <a:extLst>
              <a:ext uri="{FF2B5EF4-FFF2-40B4-BE49-F238E27FC236}">
                <a16:creationId xmlns:a16="http://schemas.microsoft.com/office/drawing/2014/main" id="{F1D15092-6C97-448C-5A10-94969E090303}"/>
              </a:ext>
            </a:extLst>
          </p:cNvPr>
          <p:cNvSpPr/>
          <p:nvPr userDrawn="1"/>
        </p:nvSpPr>
        <p:spPr>
          <a:xfrm>
            <a:off x="4335193" y="4085415"/>
            <a:ext cx="3600196" cy="1792653"/>
          </a:xfrm>
          <a:prstGeom prst="roundRect">
            <a:avLst>
              <a:gd name="adj" fmla="val 739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11" name="Text Placeholder 37">
            <a:extLst>
              <a:ext uri="{FF2B5EF4-FFF2-40B4-BE49-F238E27FC236}">
                <a16:creationId xmlns:a16="http://schemas.microsoft.com/office/drawing/2014/main" id="{73E22F3E-D239-535A-31BB-7FA69E425A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16253" y="4925414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2" name="Text Placeholder 37">
            <a:extLst>
              <a:ext uri="{FF2B5EF4-FFF2-40B4-BE49-F238E27FC236}">
                <a16:creationId xmlns:a16="http://schemas.microsoft.com/office/drawing/2014/main" id="{86E3BFD3-9F94-F9A8-81E8-0EB2B39F6B4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84466" y="4520076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3" name="Rectangle: Rounded Corners 14">
            <a:extLst>
              <a:ext uri="{FF2B5EF4-FFF2-40B4-BE49-F238E27FC236}">
                <a16:creationId xmlns:a16="http://schemas.microsoft.com/office/drawing/2014/main" id="{668F1842-A029-8577-1313-202C5B12D1E5}"/>
              </a:ext>
            </a:extLst>
          </p:cNvPr>
          <p:cNvSpPr/>
          <p:nvPr userDrawn="1"/>
        </p:nvSpPr>
        <p:spPr>
          <a:xfrm>
            <a:off x="8251327" y="4085415"/>
            <a:ext cx="3600196" cy="1792653"/>
          </a:xfrm>
          <a:prstGeom prst="roundRect">
            <a:avLst>
              <a:gd name="adj" fmla="val 739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14" name="Text Placeholder 37">
            <a:extLst>
              <a:ext uri="{FF2B5EF4-FFF2-40B4-BE49-F238E27FC236}">
                <a16:creationId xmlns:a16="http://schemas.microsoft.com/office/drawing/2014/main" id="{DE014517-16BD-2C94-81FC-CDCCF037A97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32387" y="4925414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5" name="Text Placeholder 37">
            <a:extLst>
              <a:ext uri="{FF2B5EF4-FFF2-40B4-BE49-F238E27FC236}">
                <a16:creationId xmlns:a16="http://schemas.microsoft.com/office/drawing/2014/main" id="{9284299F-26A3-0F49-D21E-DA27D1F3DCB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00600" y="4520076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2C4DF39-1F49-DBC8-F6FD-876FE463A1E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07719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F73FA-018C-42B4-99E2-A1521E83AB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647700"/>
            <a:ext cx="12479867" cy="638175"/>
          </a:xfrm>
        </p:spPr>
        <p:txBody>
          <a:bodyPr/>
          <a:lstStyle>
            <a:lvl1pPr>
              <a:defRPr sz="24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Blank layout (enter descriptive title here for accessibility)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3351B0B-4730-A5F7-9C73-DBFF43EC2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26815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42900"/>
            <a:ext cx="11424061" cy="64717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12296A1-1530-0C41-1164-76D54A72C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90030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3000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3966A8-AECE-9EF1-2847-B761F8CE4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241968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9B2D-B36B-40AC-9254-12739BCD59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FFD8E-0DC3-4B8E-8C49-6A0F23E3D23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5038" y="1384288"/>
            <a:ext cx="11430001" cy="21544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6858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A2C92-0063-42D8-40C4-32110FF13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5679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17D87-D3C3-4EBC-8F18-A1178903C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and bulleted content layout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6700F0-47BA-4878-9AD3-6E38759C53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19100" y="1379208"/>
            <a:ext cx="11430000" cy="2154436"/>
          </a:xfrm>
        </p:spPr>
        <p:txBody>
          <a:bodyPr/>
          <a:lstStyle>
            <a:lvl1pPr marL="344488" indent="-344488">
              <a:lnSpc>
                <a:spcPct val="100000"/>
              </a:lnSpc>
              <a:tabLst/>
              <a:defRPr/>
            </a:lvl1pPr>
            <a:lvl2pPr marL="577850" indent="-349250">
              <a:lnSpc>
                <a:spcPct val="100000"/>
              </a:lnSpc>
              <a:tabLst/>
              <a:defRPr/>
            </a:lvl2pPr>
            <a:lvl3pPr marL="750888" indent="-293688">
              <a:lnSpc>
                <a:spcPct val="100000"/>
              </a:lnSpc>
              <a:tabLst/>
              <a:defRPr/>
            </a:lvl3pPr>
            <a:lvl4pPr marL="923925" indent="-238125">
              <a:lnSpc>
                <a:spcPct val="100000"/>
              </a:lnSpc>
              <a:tabLst/>
              <a:defRPr/>
            </a:lvl4pPr>
            <a:lvl5pPr marL="923925" indent="-238125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US"/>
              <a:t>Enter bulleted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962B62-9A5E-DECA-D89E-7E14975CF67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630603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51" y="1087476"/>
            <a:ext cx="1141645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8DAC0-8819-37FD-AE93-08392EECBA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E353A7C-118D-EB9D-83D3-ABB36CA1B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3000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</p:spTree>
    <p:extLst>
      <p:ext uri="{BB962C8B-B14F-4D97-AF65-F5344CB8AC3E}">
        <p14:creationId xmlns:p14="http://schemas.microsoft.com/office/powerpoint/2010/main" val="7344559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57A7C1-7536-4D4B-BE66-71930AD4976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25038" y="1714500"/>
            <a:ext cx="11430000" cy="21544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6858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93837-7CA7-A74B-5105-AD8E73873AD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6533B27-C869-906A-42B9-A3B4EB3734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51" y="1087476"/>
            <a:ext cx="1141645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C245E11-CD57-0DC2-F98E-E23501A815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3000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</p:spTree>
    <p:extLst>
      <p:ext uri="{BB962C8B-B14F-4D97-AF65-F5344CB8AC3E}">
        <p14:creationId xmlns:p14="http://schemas.microsoft.com/office/powerpoint/2010/main" val="24223581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4AC24-E85E-407F-973E-699BC706DC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32651" y="1718953"/>
            <a:ext cx="11428476" cy="215443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Enter bulleted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9F0738-441C-558C-47B6-01AF02A26B1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897A4EB-DEC7-4ECF-C9F0-40FEC2CE8C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51" y="1087476"/>
            <a:ext cx="1141645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BF3B587-2CF3-0A49-DC35-6C0270C94C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3000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</p:spTree>
    <p:extLst>
      <p:ext uri="{BB962C8B-B14F-4D97-AF65-F5344CB8AC3E}">
        <p14:creationId xmlns:p14="http://schemas.microsoft.com/office/powerpoint/2010/main" val="1084295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0976" y="2205761"/>
            <a:ext cx="4512969" cy="1223239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Two-column split layout</a:t>
            </a:r>
          </a:p>
        </p:txBody>
      </p:sp>
      <p:sp>
        <p:nvSpPr>
          <p:cNvPr id="67" name="Content Placeholder 5">
            <a:extLst>
              <a:ext uri="{FF2B5EF4-FFF2-40B4-BE49-F238E27FC236}">
                <a16:creationId xmlns:a16="http://schemas.microsoft.com/office/drawing/2014/main" id="{026DE44C-E9F0-9274-C6EF-480B89C9375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10300" y="342900"/>
            <a:ext cx="5638800" cy="5867400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200"/>
            </a:lvl1pPr>
            <a:lvl2pPr marL="228600" indent="0">
              <a:lnSpc>
                <a:spcPct val="100000"/>
              </a:lnSpc>
              <a:buNone/>
              <a:defRPr sz="2200"/>
            </a:lvl2pPr>
            <a:lvl3pPr marL="457200" indent="0">
              <a:lnSpc>
                <a:spcPct val="100000"/>
              </a:lnSpc>
              <a:buNone/>
              <a:defRPr sz="2200"/>
            </a:lvl3pPr>
            <a:lvl4pPr marL="685800" indent="0">
              <a:lnSpc>
                <a:spcPct val="100000"/>
              </a:lnSpc>
              <a:buNone/>
              <a:defRPr sz="2200"/>
            </a:lvl4pPr>
            <a:lvl5pPr marL="685800" indent="0">
              <a:lnSpc>
                <a:spcPct val="100000"/>
              </a:lnSpc>
              <a:buNone/>
              <a:defRPr sz="22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62A99E-A782-B58E-F99E-24FD392305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499" y="3663582"/>
            <a:ext cx="4511446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8D36-5390-1A9F-7AA3-9E17CC47599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168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pos="3768">
          <p15:clr>
            <a:srgbClr val="FBAE40"/>
          </p15:clr>
        </p15:guide>
        <p15:guide id="6" pos="3912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425BD-017D-469D-AB54-06E3E3BCCB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29200" y="342900"/>
            <a:ext cx="6819900" cy="5867400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228600" indent="0">
              <a:buNone/>
              <a:defRPr sz="2400"/>
            </a:lvl2pPr>
            <a:lvl3pPr marL="457200" indent="0">
              <a:buNone/>
              <a:defRPr sz="2000"/>
            </a:lvl3pPr>
            <a:lvl4pPr marL="685800" indent="0">
              <a:buNone/>
              <a:defRPr sz="1800"/>
            </a:lvl4pPr>
            <a:lvl5pPr marL="685800" indent="0">
              <a:buNone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C1E26-36AF-47C4-ABA4-2D427A11BDA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19100" y="2181224"/>
            <a:ext cx="4038600" cy="40290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Enter description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B0F860-15B4-6E77-8761-89085382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D4ECA51-BFA9-A01C-C4FC-2A2D1232C94A}"/>
              </a:ext>
            </a:extLst>
          </p:cNvPr>
          <p:cNvSpPr txBox="1">
            <a:spLocks/>
          </p:cNvSpPr>
          <p:nvPr userDrawn="1"/>
        </p:nvSpPr>
        <p:spPr>
          <a:xfrm>
            <a:off x="425039" y="355015"/>
            <a:ext cx="4032662" cy="1028700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Content with caption layout</a:t>
            </a:r>
          </a:p>
        </p:txBody>
      </p:sp>
    </p:spTree>
    <p:extLst>
      <p:ext uri="{BB962C8B-B14F-4D97-AF65-F5344CB8AC3E}">
        <p14:creationId xmlns:p14="http://schemas.microsoft.com/office/powerpoint/2010/main" val="25784802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08">
          <p15:clr>
            <a:srgbClr val="FBAE40"/>
          </p15:clr>
        </p15:guide>
        <p15:guide id="2" orient="horz" pos="1368">
          <p15:clr>
            <a:srgbClr val="FBAE40"/>
          </p15:clr>
        </p15:guide>
        <p15:guide id="3" pos="3168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B55F0607-4BC3-89DD-C4C2-108BCB51410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29200" y="342900"/>
            <a:ext cx="6819900" cy="58674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A35A621-1DAC-1735-F031-C32C4BEBCA0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25038" y="2171700"/>
            <a:ext cx="4032662" cy="4038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Enter description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F8F2D-65F2-479F-1492-516B75D12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053728-5DCD-E6D7-87D6-46B74AD26F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48838"/>
            <a:ext cx="4032662" cy="1022762"/>
          </a:xfrm>
        </p:spPr>
        <p:txBody>
          <a:bodyPr anchor="t"/>
          <a:lstStyle>
            <a:lvl1pPr>
              <a:defRPr sz="4000"/>
            </a:lvl1pPr>
          </a:lstStyle>
          <a:p>
            <a:r>
              <a:rPr lang="en-US" dirty="0"/>
              <a:t>Image with caption layout</a:t>
            </a:r>
          </a:p>
        </p:txBody>
      </p:sp>
    </p:spTree>
    <p:extLst>
      <p:ext uri="{BB962C8B-B14F-4D97-AF65-F5344CB8AC3E}">
        <p14:creationId xmlns:p14="http://schemas.microsoft.com/office/powerpoint/2010/main" val="24931412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08">
          <p15:clr>
            <a:srgbClr val="FBAE40"/>
          </p15:clr>
        </p15:guide>
        <p15:guide id="2" orient="horz" pos="1368">
          <p15:clr>
            <a:srgbClr val="FBAE40"/>
          </p15:clr>
        </p15:guide>
        <p15:guide id="3" pos="3168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,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75D90089-32EE-F5C2-4BB1-D9B6D2E65A8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20624" y="1371600"/>
            <a:ext cx="5267952" cy="4838699"/>
          </a:xfrm>
          <a:prstGeom prst="roundRect">
            <a:avLst>
              <a:gd name="adj" fmla="val 3930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CFB96E6-BBAC-AD0A-175B-7376E3B0507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6196" y="1375464"/>
            <a:ext cx="5642904" cy="4834835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800"/>
              </a:spcAft>
              <a:buNone/>
              <a:defRPr sz="2400"/>
            </a:lvl1pPr>
            <a:lvl2pPr marL="228600" indent="0">
              <a:lnSpc>
                <a:spcPct val="100000"/>
              </a:lnSpc>
              <a:spcAft>
                <a:spcPts val="600"/>
              </a:spcAft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6858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E2CB1DF-A2CC-2BBD-63A6-9AB5FDF2AF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AC20348-E270-3649-15FB-DBA2D6E8F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48838"/>
            <a:ext cx="11424062" cy="641762"/>
          </a:xfrm>
        </p:spPr>
        <p:txBody>
          <a:bodyPr anchor="t"/>
          <a:lstStyle>
            <a:lvl1pPr>
              <a:defRPr sz="4000"/>
            </a:lvl1pPr>
          </a:lstStyle>
          <a:p>
            <a:r>
              <a:rPr lang="en-US" dirty="0"/>
              <a:t>Image with text layout</a:t>
            </a:r>
          </a:p>
        </p:txBody>
      </p:sp>
    </p:spTree>
    <p:extLst>
      <p:ext uri="{BB962C8B-B14F-4D97-AF65-F5344CB8AC3E}">
        <p14:creationId xmlns:p14="http://schemas.microsoft.com/office/powerpoint/2010/main" val="27918917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9B2D-B36B-40AC-9254-12739BCD59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42900"/>
            <a:ext cx="11424062" cy="64717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FFD8E-0DC3-4B8E-8C49-6A0F23E3D23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5038" y="1371600"/>
            <a:ext cx="11424062" cy="2167124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6858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AA30ABD-FBBD-AB5D-064D-815543AB5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00913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7ABE728A-88F0-A7F4-7EEB-7ECB910025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48400" y="0"/>
            <a:ext cx="5943600" cy="68580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A07AADC7-4137-55D8-2DD5-7F564F3E647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19100" y="1371600"/>
            <a:ext cx="5524500" cy="48387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8F4829A-FDC3-9C1D-D5D8-EB7B71CA7B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0A5EF2A-6B19-91E3-D4AC-C09B90F39C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562" y="342900"/>
            <a:ext cx="11422538" cy="649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image layout</a:t>
            </a:r>
          </a:p>
        </p:txBody>
      </p:sp>
    </p:spTree>
    <p:extLst>
      <p:ext uri="{BB962C8B-B14F-4D97-AF65-F5344CB8AC3E}">
        <p14:creationId xmlns:p14="http://schemas.microsoft.com/office/powerpoint/2010/main" val="25972174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44">
          <p15:clr>
            <a:srgbClr val="FBAE40"/>
          </p15:clr>
        </p15:guide>
        <p15:guide id="2" pos="3936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image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C8D795-EFA6-CAB2-DC1A-984AF693B3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5038" y="1910358"/>
            <a:ext cx="5791199" cy="429994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525A43C-8C64-597B-E877-1EB0CC9DE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1E7C15-5FCB-D508-6617-48FD9D1E23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562" y="342900"/>
            <a:ext cx="11422538" cy="649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6D9906B-00A8-E965-4668-9C14C1AD8D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038" y="1097280"/>
            <a:ext cx="11424062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894C800D-263A-84AE-09B0-A12E69D8A1C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86566" y="342900"/>
            <a:ext cx="5162534" cy="5867400"/>
          </a:xfrm>
          <a:prstGeom prst="roundRect">
            <a:avLst>
              <a:gd name="adj" fmla="val 5034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977174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4BC813-713A-BD5B-19B4-6B972BA861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3EEB897-1F38-A6C0-79B2-7BB835013E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2963192"/>
            <a:ext cx="5086337" cy="646331"/>
          </a:xfrm>
        </p:spPr>
        <p:txBody>
          <a:bodyPr wrap="square" anchor="b">
            <a:spAutoFit/>
          </a:bodyPr>
          <a:lstStyle>
            <a:lvl1pPr algn="l">
              <a:defRPr spc="0"/>
            </a:lvl1pPr>
          </a:lstStyle>
          <a:p>
            <a:r>
              <a:rPr lang="en-US"/>
              <a:t>Title and image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F38D9B8F-E367-70E5-265B-F36338D77A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099" y="3793440"/>
            <a:ext cx="5086337" cy="430887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28D5277C-F6BF-6C18-A0FC-748B0408C6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9099" y="585446"/>
            <a:ext cx="2096652" cy="296037"/>
          </a:xfrm>
          <a:prstGeom prst="roundRect">
            <a:avLst>
              <a:gd name="adj" fmla="val 22040"/>
            </a:avLst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lang="en-US" sz="1200" b="1" i="0" kern="1200" spc="30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Amazon Ember Display" panose="020F0603020204020204" pitchFamily="34" charset="0"/>
              <a:buNone/>
              <a:tabLst/>
            </a:pPr>
            <a:r>
              <a:rPr lang="en-US" dirty="0"/>
              <a:t>SECTION TITLE</a:t>
            </a:r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81FD4E8D-C603-AF0D-B82A-F39C3614C3A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86566" y="342900"/>
            <a:ext cx="5162534" cy="5867400"/>
          </a:xfrm>
          <a:prstGeom prst="roundRect">
            <a:avLst>
              <a:gd name="adj" fmla="val 5034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125491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and image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5B8371-C0A6-DD92-BFA4-AB389B3D1B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2" t="4160" r="44467" b="41474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517D87-D3C3-4EBC-8F18-A1178903C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2963192"/>
            <a:ext cx="5086337" cy="646331"/>
          </a:xfrm>
        </p:spPr>
        <p:txBody>
          <a:bodyPr wrap="square" anchor="b">
            <a:spAutoFit/>
          </a:bodyPr>
          <a:lstStyle>
            <a:lvl1pPr algn="l">
              <a:defRPr spc="0"/>
            </a:lvl1pPr>
          </a:lstStyle>
          <a:p>
            <a:r>
              <a:rPr lang="en-US"/>
              <a:t>Title and image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75E3AFC5-1F1E-90B5-A413-ABEF7C5EFE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099" y="3793440"/>
            <a:ext cx="5086337" cy="430887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27E11ED1-3B80-E821-55D3-994B6956A3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9099" y="585446"/>
            <a:ext cx="2096652" cy="296037"/>
          </a:xfrm>
          <a:prstGeom prst="roundRect">
            <a:avLst>
              <a:gd name="adj" fmla="val 22040"/>
            </a:avLst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lang="en-US" sz="1200" b="1" i="0" kern="1200" spc="30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Amazon Ember Display" panose="020F0603020204020204" pitchFamily="34" charset="0"/>
              <a:buNone/>
              <a:tabLst/>
            </a:pPr>
            <a:r>
              <a:rPr lang="en-US" dirty="0"/>
              <a:t>SECTION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957175-408B-3090-4F51-C5CD113DE9F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BFA43C5-E5DD-507E-5FED-72A5B09A6C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86566" y="342900"/>
            <a:ext cx="5162534" cy="5867400"/>
          </a:xfrm>
          <a:prstGeom prst="roundRect">
            <a:avLst>
              <a:gd name="adj" fmla="val 5034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936064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callout bo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12852A8-90D0-6D87-0F6A-8E688E4E417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42744" y="0"/>
            <a:ext cx="5849256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E443CEB2-8374-F260-B87D-FC866EC90F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9100" y="4688232"/>
            <a:ext cx="6340332" cy="1522068"/>
          </a:xfrm>
          <a:prstGeom prst="roundRect">
            <a:avLst>
              <a:gd name="adj" fmla="val 13066"/>
            </a:avLst>
          </a:prstGeom>
          <a:solidFill>
            <a:schemeClr val="accent1"/>
          </a:solidFill>
        </p:spPr>
        <p:txBody>
          <a:bodyPr lIns="1920240" tIns="228600" rIns="457200" bIns="228600" anchor="ctr"/>
          <a:lstStyle>
            <a:lvl1pPr marL="0" indent="0" algn="l">
              <a:lnSpc>
                <a:spcPct val="100000"/>
              </a:lnSpc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00664E9-343F-D88D-014A-7D3AFE06C8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1378308"/>
            <a:ext cx="5430157" cy="1200329"/>
          </a:xfrm>
        </p:spPr>
        <p:txBody>
          <a:bodyPr wrap="square" anchor="b">
            <a:spAutoFit/>
          </a:bodyPr>
          <a:lstStyle>
            <a:lvl1pPr algn="l">
              <a:defRPr spc="0"/>
            </a:lvl1pPr>
          </a:lstStyle>
          <a:p>
            <a:r>
              <a:rPr lang="en-US" dirty="0"/>
              <a:t>Title and image with callout box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3A82A614-DD13-3818-9411-799477AC15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038" y="2762554"/>
            <a:ext cx="5430157" cy="430887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9CD4326E-A8E9-1E22-CE0F-1B63E5913E3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86647" y="4901861"/>
            <a:ext cx="1159212" cy="109481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05290-DECD-0642-0A19-841EDAE1C49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761505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C0FBAC3-DE1C-A165-12D1-A8AC06706D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93477" y="1485898"/>
            <a:ext cx="8405047" cy="4724402"/>
          </a:xfrm>
          <a:prstGeom prst="roundRect">
            <a:avLst>
              <a:gd name="adj" fmla="val 3930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5BBA1-6FC2-80CD-A252-B6145A8122B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CCAD4ED-2188-B627-6CDA-9539CE07D9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51" y="1087476"/>
            <a:ext cx="11424061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47BD224-F150-DFCA-ABDE-7F725FB4B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2406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 with subtitle layout</a:t>
            </a:r>
          </a:p>
        </p:txBody>
      </p:sp>
    </p:spTree>
    <p:extLst>
      <p:ext uri="{BB962C8B-B14F-4D97-AF65-F5344CB8AC3E}">
        <p14:creationId xmlns:p14="http://schemas.microsoft.com/office/powerpoint/2010/main" val="40782544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1871E6A6-6341-B294-5F63-CF5C2BA377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7999"/>
          </a:xfrm>
          <a:prstGeom prst="rect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ED53455-8BA8-DF23-E4E1-636B40D3B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2414953"/>
            <a:ext cx="5638800" cy="638175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Title, content, image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5089E6D9-5497-C520-A875-76DB5C71436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19100" y="3298213"/>
            <a:ext cx="5638800" cy="1172894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Enter slide content</a:t>
            </a:r>
          </a:p>
        </p:txBody>
      </p:sp>
      <p:sp>
        <p:nvSpPr>
          <p:cNvPr id="21" name="Slide Number Placeholder 24">
            <a:extLst>
              <a:ext uri="{FF2B5EF4-FFF2-40B4-BE49-F238E27FC236}">
                <a16:creationId xmlns:a16="http://schemas.microsoft.com/office/drawing/2014/main" id="{2D342FEB-5ABB-D6F6-9D76-C16AE638862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105901" y="6348151"/>
            <a:ext cx="2743200" cy="365125"/>
          </a:xfrm>
        </p:spPr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7AF9C0F-78D6-C8FA-F021-585739AA488C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215838" y="6476853"/>
            <a:ext cx="4570840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5F0596F6-67F4-A538-E79D-9B2D05719A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00" y="6428661"/>
            <a:ext cx="388818" cy="23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10722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A27BB3CF-1205-0027-049B-BD3567B2E33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3840F62-9717-90C6-6842-D1AA2CF349E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8478C7A9-D31C-969E-487C-F31C96AF24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796413"/>
            <a:ext cx="12192000" cy="786888"/>
          </a:xfrm>
        </p:spPr>
        <p:txBody>
          <a:bodyPr/>
          <a:lstStyle>
            <a:lvl1pPr>
              <a:defRPr sz="24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Full-screen image layout (enter descriptive title here for accessibility)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975790CC-B351-3482-49CC-15C1664D3AA2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215838" y="6476853"/>
            <a:ext cx="4570840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2CE0EEE-C37B-EBB9-2A0D-0076CDE5D4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00" y="6428661"/>
            <a:ext cx="388818" cy="23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176867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7282940-4CB7-443C-9F56-FCA13ED569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02268E66-E2A6-42E7-9D25-CF980511A87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>
            <a:noAutofit/>
          </a:bodyPr>
          <a:lstStyle>
            <a:lvl1pPr marL="800100" indent="0">
              <a:buNone/>
              <a:defRPr/>
            </a:lvl1pPr>
          </a:lstStyle>
          <a:p>
            <a:r>
              <a:rPr lang="en-US"/>
              <a:t>Click icon to add video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CFD226-D826-41A8-94B2-5E84F7FD8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647700"/>
            <a:ext cx="12578080" cy="638175"/>
          </a:xfrm>
        </p:spPr>
        <p:txBody>
          <a:bodyPr/>
          <a:lstStyle>
            <a:lvl1pPr>
              <a:defRPr sz="24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Video layout (enter descriptive title here for accessibility)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53F2CA-DBDA-7C9C-7425-2211FA522263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40000">
                <a:schemeClr val="accent1"/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54A77-5BB6-7F8B-8C57-EEED3206211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123637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FE80-980F-4BC9-94C9-A90DD04139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328A3-F00F-4DC0-B02A-392A2AB97F8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25038" y="1485900"/>
            <a:ext cx="5562600" cy="215443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00FB0-23B9-4CB2-8C87-2533F3336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16240" y="1485900"/>
            <a:ext cx="5638799" cy="215443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8F972C-BC06-47DF-30E0-A830095B3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732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6700F0-47BA-4878-9AD3-6E38759C53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5038" y="1371600"/>
            <a:ext cx="11424062" cy="2162044"/>
          </a:xfrm>
        </p:spPr>
        <p:txBody>
          <a:bodyPr/>
          <a:lstStyle>
            <a:lvl1pPr marL="344488" indent="-344488">
              <a:lnSpc>
                <a:spcPct val="100000"/>
              </a:lnSpc>
              <a:tabLst/>
              <a:defRPr/>
            </a:lvl1pPr>
            <a:lvl2pPr marL="577850" indent="-349250">
              <a:lnSpc>
                <a:spcPct val="100000"/>
              </a:lnSpc>
              <a:tabLst/>
              <a:defRPr/>
            </a:lvl2pPr>
            <a:lvl3pPr marL="750888" indent="-293688">
              <a:lnSpc>
                <a:spcPct val="100000"/>
              </a:lnSpc>
              <a:tabLst/>
              <a:defRPr/>
            </a:lvl3pPr>
            <a:lvl4pPr marL="923925" indent="-238125">
              <a:lnSpc>
                <a:spcPct val="100000"/>
              </a:lnSpc>
              <a:tabLst/>
              <a:defRPr/>
            </a:lvl4pPr>
            <a:lvl5pPr marL="923925" indent="-238125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US" dirty="0"/>
              <a:t>Enter bulleted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345DE40-A053-F959-2875-8D5EAE4C4D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FC2F331-3A80-91CC-12D4-BC7D686E39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42900"/>
            <a:ext cx="11424062" cy="64717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</p:spTree>
    <p:extLst>
      <p:ext uri="{BB962C8B-B14F-4D97-AF65-F5344CB8AC3E}">
        <p14:creationId xmlns:p14="http://schemas.microsoft.com/office/powerpoint/2010/main" val="2140434308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7F764-8D3D-4D65-9DEE-EB4D76A9193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9100" y="1371600"/>
            <a:ext cx="5562597" cy="480131"/>
          </a:xfrm>
        </p:spPr>
        <p:txBody>
          <a:bodyPr anchor="b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FD69C2-FBB8-4670-938B-F05693537C1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19100" y="2041412"/>
            <a:ext cx="5562597" cy="2000548"/>
          </a:xfrm>
        </p:spPr>
        <p:txBody>
          <a:bodyPr/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/>
            </a:lvl1pPr>
            <a:lvl2pPr marL="5715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3pPr>
            <a:lvl4pPr marL="971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4pPr>
            <a:lvl5pPr marL="971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22A0D-CA84-4D80-B7CB-26EC3C0607B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10304" y="1371600"/>
            <a:ext cx="5638798" cy="480131"/>
          </a:xfrm>
        </p:spPr>
        <p:txBody>
          <a:bodyPr anchor="b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21A746-02E0-4C53-AAE0-D0AE61EBDA6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10303" y="2041412"/>
            <a:ext cx="5638797" cy="2000548"/>
          </a:xfrm>
        </p:spPr>
        <p:txBody>
          <a:bodyPr/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/>
            </a:lvl1pPr>
            <a:lvl2pPr marL="5715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3pPr>
            <a:lvl4pPr marL="971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4pPr>
            <a:lvl5pPr marL="971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69BC07-3935-2013-6259-7B3410B30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28D7165-8EDA-CC8C-3250-C5B8025510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3000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Comparison layout</a:t>
            </a:r>
          </a:p>
        </p:txBody>
      </p:sp>
    </p:spTree>
    <p:extLst>
      <p:ext uri="{BB962C8B-B14F-4D97-AF65-F5344CB8AC3E}">
        <p14:creationId xmlns:p14="http://schemas.microsoft.com/office/powerpoint/2010/main" val="8320358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with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FFD8E-0DC3-4B8E-8C49-6A0F23E3D23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5039" y="1379022"/>
            <a:ext cx="11429999" cy="123110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000"/>
            </a:lvl1pPr>
            <a:lvl2pPr marL="228600" indent="0">
              <a:lnSpc>
                <a:spcPct val="100000"/>
              </a:lnSpc>
              <a:buNone/>
              <a:defRPr sz="1800"/>
            </a:lvl2pPr>
            <a:lvl3pPr marL="457200" indent="0">
              <a:lnSpc>
                <a:spcPct val="100000"/>
              </a:lnSpc>
              <a:buNone/>
              <a:defRPr sz="1600"/>
            </a:lvl3pPr>
            <a:lvl4pPr marL="685800" indent="0">
              <a:buNone/>
              <a:defRPr sz="14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AACF00-959A-2B82-CD02-0DA478B13B1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25038" y="2984229"/>
            <a:ext cx="5448300" cy="1815882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4962A34-26C7-E1E9-09A4-2844AB09932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92438" y="2984229"/>
            <a:ext cx="5562600" cy="1815882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0AB8E86-AED5-C3BE-7AD3-F6DCA34E8A5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AA73074-962E-13D2-2EF9-82F3F36E51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3000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</p:spTree>
    <p:extLst>
      <p:ext uri="{BB962C8B-B14F-4D97-AF65-F5344CB8AC3E}">
        <p14:creationId xmlns:p14="http://schemas.microsoft.com/office/powerpoint/2010/main" val="1517086380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4AC24-E85E-407F-973E-699BC706DC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20624" y="1714500"/>
            <a:ext cx="5561076" cy="21544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6858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4959F6-41EE-4D17-B71F-BB0F4BB3DB4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10300" y="1714500"/>
            <a:ext cx="5638800" cy="21544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6858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AF73073-4B40-0F12-6C67-94486BFE723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46169A4-A79D-A352-C55C-454B12379E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51" y="1087476"/>
            <a:ext cx="11416448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777CA96-CA32-986F-575E-A03423534F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2406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</p:spTree>
    <p:extLst>
      <p:ext uri="{BB962C8B-B14F-4D97-AF65-F5344CB8AC3E}">
        <p14:creationId xmlns:p14="http://schemas.microsoft.com/office/powerpoint/2010/main" val="12282160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pos="3768">
          <p15:clr>
            <a:srgbClr val="FBAE40"/>
          </p15:clr>
        </p15:guide>
        <p15:guide id="6" pos="3912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117784-3939-47DC-817E-56BA8ACDF9B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20624" y="1714500"/>
            <a:ext cx="5561076" cy="215443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D8E906-2D5C-440E-979E-D7FE653CDD2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10300" y="1714500"/>
            <a:ext cx="5638800" cy="215443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3020A-D56C-DEFB-65AE-EA9611FAEE6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A801EF7-628F-A649-5DFF-3BD0E55F81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51" y="1087476"/>
            <a:ext cx="11416448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49251E6-BE95-4702-8DE8-B00B145CAF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2406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</p:spTree>
    <p:extLst>
      <p:ext uri="{BB962C8B-B14F-4D97-AF65-F5344CB8AC3E}">
        <p14:creationId xmlns:p14="http://schemas.microsoft.com/office/powerpoint/2010/main" val="9081510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pos="3768">
          <p15:clr>
            <a:srgbClr val="FBAE40"/>
          </p15:clr>
        </p15:guide>
        <p15:guide id="6" pos="3912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8">
            <a:extLst>
              <a:ext uri="{FF2B5EF4-FFF2-40B4-BE49-F238E27FC236}">
                <a16:creationId xmlns:a16="http://schemas.microsoft.com/office/drawing/2014/main" id="{52A9D721-E861-5726-ED15-D85B27E33079}"/>
              </a:ext>
            </a:extLst>
          </p:cNvPr>
          <p:cNvSpPr/>
          <p:nvPr userDrawn="1"/>
        </p:nvSpPr>
        <p:spPr>
          <a:xfrm>
            <a:off x="419100" y="1371600"/>
            <a:ext cx="5531138" cy="4724400"/>
          </a:xfrm>
          <a:prstGeom prst="roundRect">
            <a:avLst>
              <a:gd name="adj" fmla="val 297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1" name="Rectangle: Rounded Corners 9">
            <a:extLst>
              <a:ext uri="{FF2B5EF4-FFF2-40B4-BE49-F238E27FC236}">
                <a16:creationId xmlns:a16="http://schemas.microsoft.com/office/drawing/2014/main" id="{EAD1E70E-986D-7358-8938-DF58B1437DC4}"/>
              </a:ext>
            </a:extLst>
          </p:cNvPr>
          <p:cNvSpPr/>
          <p:nvPr userDrawn="1"/>
        </p:nvSpPr>
        <p:spPr>
          <a:xfrm>
            <a:off x="6317962" y="1371600"/>
            <a:ext cx="5531138" cy="4724400"/>
          </a:xfrm>
          <a:prstGeom prst="roundRect">
            <a:avLst>
              <a:gd name="adj" fmla="val 281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528BA9E-5164-0A8B-BB33-4098B73E996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62841" y="4227283"/>
            <a:ext cx="5160818" cy="1687641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800"/>
              </a:spcAft>
              <a:buNone/>
              <a:defRPr sz="2000"/>
            </a:lvl1pPr>
            <a:lvl2pPr marL="228600" indent="0">
              <a:lnSpc>
                <a:spcPct val="100000"/>
              </a:lnSpc>
              <a:spcAft>
                <a:spcPts val="600"/>
              </a:spcAft>
              <a:buNone/>
              <a:defRPr sz="1800"/>
            </a:lvl2pPr>
            <a:lvl3pPr marL="457200" indent="0">
              <a:lnSpc>
                <a:spcPct val="100000"/>
              </a:lnSpc>
              <a:buNone/>
              <a:defRPr sz="1600"/>
            </a:lvl3pPr>
            <a:lvl4pPr marL="685800" indent="0">
              <a:lnSpc>
                <a:spcPct val="100000"/>
              </a:lnSpc>
              <a:buNone/>
              <a:defRPr sz="1400"/>
            </a:lvl4pPr>
            <a:lvl5pPr marL="6858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B3602169-7114-BC70-13CF-6B0B928430A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68341" y="4227283"/>
            <a:ext cx="5160818" cy="1687641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800"/>
              </a:spcAft>
              <a:buNone/>
              <a:defRPr sz="2000"/>
            </a:lvl1pPr>
            <a:lvl2pPr marL="228600" indent="0">
              <a:lnSpc>
                <a:spcPct val="100000"/>
              </a:lnSpc>
              <a:spcAft>
                <a:spcPts val="600"/>
              </a:spcAft>
              <a:buNone/>
              <a:defRPr sz="1800"/>
            </a:lvl2pPr>
            <a:lvl3pPr marL="457200" indent="0">
              <a:lnSpc>
                <a:spcPct val="100000"/>
              </a:lnSpc>
              <a:buNone/>
              <a:defRPr sz="1600"/>
            </a:lvl3pPr>
            <a:lvl4pPr marL="685800" indent="0">
              <a:lnSpc>
                <a:spcPct val="100000"/>
              </a:lnSpc>
              <a:buNone/>
              <a:defRPr sz="1400"/>
            </a:lvl4pPr>
            <a:lvl5pPr marL="6858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057719C2-D02D-5139-3712-7EAE10AD07B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19100" y="1371600"/>
            <a:ext cx="5528604" cy="2748116"/>
          </a:xfrm>
          <a:prstGeom prst="roundRect">
            <a:avLst>
              <a:gd name="adj" fmla="val 5983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B43301AC-6A90-E344-31FF-1B62EF56090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20496" y="1371600"/>
            <a:ext cx="5528604" cy="2748116"/>
          </a:xfrm>
          <a:prstGeom prst="roundRect">
            <a:avLst>
              <a:gd name="adj" fmla="val 5034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44334738-D4D1-BBD3-73FF-B188232143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02B09DC9-F71B-505C-799E-74C56AC77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562" y="342900"/>
            <a:ext cx="11422538" cy="649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</p:spTree>
    <p:extLst>
      <p:ext uri="{BB962C8B-B14F-4D97-AF65-F5344CB8AC3E}">
        <p14:creationId xmlns:p14="http://schemas.microsoft.com/office/powerpoint/2010/main" val="28200838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spl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8">
            <a:extLst>
              <a:ext uri="{FF2B5EF4-FFF2-40B4-BE49-F238E27FC236}">
                <a16:creationId xmlns:a16="http://schemas.microsoft.com/office/drawing/2014/main" id="{1E2270C4-C33E-1E7D-CD57-F6F5C9565DE6}"/>
              </a:ext>
            </a:extLst>
          </p:cNvPr>
          <p:cNvSpPr/>
          <p:nvPr userDrawn="1"/>
        </p:nvSpPr>
        <p:spPr>
          <a:xfrm>
            <a:off x="411042" y="1371600"/>
            <a:ext cx="11438059" cy="2057400"/>
          </a:xfrm>
          <a:prstGeom prst="roundRect">
            <a:avLst>
              <a:gd name="adj" fmla="val 473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EF7DF84-B876-2E67-626C-7A3C9B4BEB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342901"/>
            <a:ext cx="11429999" cy="64717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Two-row layout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E03A313-10D1-62E5-3C71-19884C97BE0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25949" y="1593925"/>
            <a:ext cx="7086600" cy="1612749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spcAft>
                <a:spcPts val="800"/>
              </a:spcAft>
              <a:buNone/>
              <a:defRPr sz="2000"/>
            </a:lvl1pPr>
            <a:lvl2pPr marL="228600" indent="0">
              <a:lnSpc>
                <a:spcPct val="100000"/>
              </a:lnSpc>
              <a:spcAft>
                <a:spcPts val="600"/>
              </a:spcAft>
              <a:buNone/>
              <a:defRPr sz="1800"/>
            </a:lvl2pPr>
            <a:lvl3pPr marL="457200" indent="0">
              <a:lnSpc>
                <a:spcPct val="100000"/>
              </a:lnSpc>
              <a:buNone/>
              <a:defRPr sz="1600"/>
            </a:lvl3pPr>
            <a:lvl4pPr marL="685800" indent="0">
              <a:lnSpc>
                <a:spcPct val="100000"/>
              </a:lnSpc>
              <a:buNone/>
              <a:defRPr sz="1400"/>
            </a:lvl4pPr>
            <a:lvl5pPr marL="6858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A66E6441-C4C4-1249-71FD-25B0A089D4A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19100" y="1371600"/>
            <a:ext cx="3543300" cy="2040194"/>
          </a:xfrm>
          <a:prstGeom prst="roundRect">
            <a:avLst>
              <a:gd name="adj" fmla="val 5983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C151D799-1A7C-9BA1-0F99-5C19041AA5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Rectangle: Rounded Corners 8">
            <a:extLst>
              <a:ext uri="{FF2B5EF4-FFF2-40B4-BE49-F238E27FC236}">
                <a16:creationId xmlns:a16="http://schemas.microsoft.com/office/drawing/2014/main" id="{F3F76BC6-823E-9CC3-7246-B2C206464005}"/>
              </a:ext>
            </a:extLst>
          </p:cNvPr>
          <p:cNvSpPr/>
          <p:nvPr userDrawn="1"/>
        </p:nvSpPr>
        <p:spPr>
          <a:xfrm>
            <a:off x="411042" y="3810000"/>
            <a:ext cx="11438059" cy="2057400"/>
          </a:xfrm>
          <a:prstGeom prst="roundRect">
            <a:avLst>
              <a:gd name="adj" fmla="val 473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E62E40E-E95B-6738-E419-7ED7C1080292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79859" y="4032325"/>
            <a:ext cx="7086600" cy="1612749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spcAft>
                <a:spcPts val="800"/>
              </a:spcAft>
              <a:buNone/>
              <a:defRPr sz="2000"/>
            </a:lvl1pPr>
            <a:lvl2pPr marL="228600" indent="0">
              <a:lnSpc>
                <a:spcPct val="100000"/>
              </a:lnSpc>
              <a:spcAft>
                <a:spcPts val="600"/>
              </a:spcAft>
              <a:buNone/>
              <a:defRPr sz="1800"/>
            </a:lvl2pPr>
            <a:lvl3pPr marL="457200" indent="0">
              <a:lnSpc>
                <a:spcPct val="100000"/>
              </a:lnSpc>
              <a:buNone/>
              <a:defRPr sz="1600"/>
            </a:lvl3pPr>
            <a:lvl4pPr marL="685800" indent="0">
              <a:lnSpc>
                <a:spcPct val="100000"/>
              </a:lnSpc>
              <a:buNone/>
              <a:defRPr sz="1400"/>
            </a:lvl4pPr>
            <a:lvl5pPr marL="6858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E1C64382-C500-09BE-522A-7DFF8894CA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305800" y="3810000"/>
            <a:ext cx="3543300" cy="2040194"/>
          </a:xfrm>
          <a:prstGeom prst="roundRect">
            <a:avLst>
              <a:gd name="adj" fmla="val 5983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6303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llars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0BFD12E-90CE-C652-D318-19A128794C7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9101" y="3429129"/>
            <a:ext cx="34838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rgbClr val="42B4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6DC1607-DD34-92DA-9340-AF0A334035F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19100" y="3959942"/>
            <a:ext cx="3483864" cy="933589"/>
          </a:xfrm>
        </p:spPr>
        <p:txBody>
          <a:bodyPr/>
          <a:lstStyle>
            <a:lvl1pPr marL="0" indent="0" algn="ctr">
              <a:lnSpc>
                <a:spcPct val="100000"/>
              </a:lnSpc>
              <a:spcAft>
                <a:spcPts val="400"/>
              </a:spcAft>
              <a:buNone/>
              <a:defRPr sz="1800"/>
            </a:lvl1pPr>
            <a:lvl2pPr marL="285750" indent="0" algn="ctr">
              <a:lnSpc>
                <a:spcPct val="100000"/>
              </a:lnSpc>
              <a:spcAft>
                <a:spcPts val="400"/>
              </a:spcAft>
              <a:buNone/>
              <a:defRPr sz="1600"/>
            </a:lvl2pPr>
            <a:lvl3pPr marL="628650" indent="0" algn="ctr">
              <a:lnSpc>
                <a:spcPct val="100000"/>
              </a:lnSpc>
              <a:spcAft>
                <a:spcPts val="4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3293554-A33B-9D32-3DB3-3828AE7DF76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92168" y="3429129"/>
            <a:ext cx="34838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rgbClr val="42B4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A3C4F7F-E583-C292-6FE3-AB2BFFC18C1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92167" y="3959942"/>
            <a:ext cx="3483864" cy="933589"/>
          </a:xfrm>
        </p:spPr>
        <p:txBody>
          <a:bodyPr/>
          <a:lstStyle>
            <a:lvl1pPr marL="0" indent="0" algn="ctr">
              <a:lnSpc>
                <a:spcPct val="100000"/>
              </a:lnSpc>
              <a:spcAft>
                <a:spcPts val="400"/>
              </a:spcAft>
              <a:buNone/>
              <a:defRPr sz="1800"/>
            </a:lvl1pPr>
            <a:lvl2pPr marL="285750" indent="0" algn="ctr">
              <a:lnSpc>
                <a:spcPct val="100000"/>
              </a:lnSpc>
              <a:spcAft>
                <a:spcPts val="400"/>
              </a:spcAft>
              <a:buNone/>
              <a:defRPr sz="1600"/>
            </a:lvl2pPr>
            <a:lvl3pPr marL="628650" indent="0" algn="ctr">
              <a:lnSpc>
                <a:spcPct val="100000"/>
              </a:lnSpc>
              <a:spcAft>
                <a:spcPts val="4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0C2E7C7-6272-7C9E-61CC-4BA5EEECCA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5236" y="3429129"/>
            <a:ext cx="34838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rgbClr val="42B4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043B2FDF-2149-9868-48CF-68AF0B50E74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65236" y="3959942"/>
            <a:ext cx="3483864" cy="933589"/>
          </a:xfrm>
        </p:spPr>
        <p:txBody>
          <a:bodyPr/>
          <a:lstStyle>
            <a:lvl1pPr marL="0" indent="0" algn="ctr">
              <a:lnSpc>
                <a:spcPct val="100000"/>
              </a:lnSpc>
              <a:spcAft>
                <a:spcPts val="400"/>
              </a:spcAft>
              <a:buNone/>
              <a:defRPr sz="1800"/>
            </a:lvl1pPr>
            <a:lvl2pPr marL="285750" indent="0" algn="ctr">
              <a:lnSpc>
                <a:spcPct val="100000"/>
              </a:lnSpc>
              <a:spcAft>
                <a:spcPts val="400"/>
              </a:spcAft>
              <a:buNone/>
              <a:defRPr sz="1600"/>
            </a:lvl2pPr>
            <a:lvl3pPr marL="628650" indent="0" algn="ctr">
              <a:lnSpc>
                <a:spcPct val="100000"/>
              </a:lnSpc>
              <a:spcAft>
                <a:spcPts val="4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1759E99C-9391-1568-8D11-F0380A352E0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655950" y="2107943"/>
            <a:ext cx="1010166" cy="954046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57E8662-78AD-974B-E4CE-E3BF5371AC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629017" y="2107943"/>
            <a:ext cx="1010166" cy="954046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2123810-DB8B-DEDE-3CC0-864B7B3DE38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602085" y="2107943"/>
            <a:ext cx="1010166" cy="954046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1147839369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llars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4">
            <a:extLst>
              <a:ext uri="{FF2B5EF4-FFF2-40B4-BE49-F238E27FC236}">
                <a16:creationId xmlns:a16="http://schemas.microsoft.com/office/drawing/2014/main" id="{03AC0CE5-EA06-CE55-4FDD-17CBF3749294}"/>
              </a:ext>
            </a:extLst>
          </p:cNvPr>
          <p:cNvSpPr/>
          <p:nvPr userDrawn="1"/>
        </p:nvSpPr>
        <p:spPr>
          <a:xfrm>
            <a:off x="419100" y="1485900"/>
            <a:ext cx="3556113" cy="4724400"/>
          </a:xfrm>
          <a:prstGeom prst="roundRect">
            <a:avLst>
              <a:gd name="adj" fmla="val 456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6" name="Rectangle: Rounded Corners 14">
            <a:extLst>
              <a:ext uri="{FF2B5EF4-FFF2-40B4-BE49-F238E27FC236}">
                <a16:creationId xmlns:a16="http://schemas.microsoft.com/office/drawing/2014/main" id="{EB721D76-2A3B-04BD-C8AD-2C622769B14E}"/>
              </a:ext>
            </a:extLst>
          </p:cNvPr>
          <p:cNvSpPr/>
          <p:nvPr userDrawn="1"/>
        </p:nvSpPr>
        <p:spPr>
          <a:xfrm>
            <a:off x="8292988" y="1485900"/>
            <a:ext cx="3556113" cy="4724400"/>
          </a:xfrm>
          <a:prstGeom prst="roundRect">
            <a:avLst>
              <a:gd name="adj" fmla="val 456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35159C79-D169-526F-6B2B-00661856BB78}"/>
              </a:ext>
            </a:extLst>
          </p:cNvPr>
          <p:cNvSpPr/>
          <p:nvPr userDrawn="1"/>
        </p:nvSpPr>
        <p:spPr>
          <a:xfrm>
            <a:off x="4356044" y="1485900"/>
            <a:ext cx="3556113" cy="4724400"/>
          </a:xfrm>
          <a:prstGeom prst="roundRect">
            <a:avLst>
              <a:gd name="adj" fmla="val 456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4139584-772E-F4B5-3BA6-29C630CEFB08}"/>
              </a:ext>
            </a:extLst>
          </p:cNvPr>
          <p:cNvSpPr/>
          <p:nvPr userDrawn="1"/>
        </p:nvSpPr>
        <p:spPr>
          <a:xfrm>
            <a:off x="9290573" y="1885183"/>
            <a:ext cx="1541891" cy="1541891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/>
                </a:gs>
                <a:gs pos="30000">
                  <a:schemeClr val="accent1"/>
                </a:gs>
                <a:gs pos="99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9EE79C9-321B-6695-3A01-8B60577F77AE}"/>
              </a:ext>
            </a:extLst>
          </p:cNvPr>
          <p:cNvSpPr/>
          <p:nvPr userDrawn="1"/>
        </p:nvSpPr>
        <p:spPr>
          <a:xfrm>
            <a:off x="5358392" y="1885183"/>
            <a:ext cx="1541891" cy="1541891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/>
                </a:gs>
                <a:gs pos="30000">
                  <a:schemeClr val="accent1"/>
                </a:gs>
                <a:gs pos="99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7B9492E-B553-986C-DCD6-ABAEC0787099}"/>
              </a:ext>
            </a:extLst>
          </p:cNvPr>
          <p:cNvSpPr/>
          <p:nvPr userDrawn="1"/>
        </p:nvSpPr>
        <p:spPr>
          <a:xfrm>
            <a:off x="1426211" y="1885183"/>
            <a:ext cx="1541891" cy="1541891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/>
                </a:gs>
                <a:gs pos="30000">
                  <a:schemeClr val="accent1"/>
                </a:gs>
                <a:gs pos="99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F3FA1E-28A2-2A44-2C1D-7A1EF81ABD03}"/>
              </a:ext>
            </a:extLst>
          </p:cNvPr>
          <p:cNvCxnSpPr>
            <a:cxnSpLocks/>
          </p:cNvCxnSpPr>
          <p:nvPr userDrawn="1"/>
        </p:nvCxnSpPr>
        <p:spPr>
          <a:xfrm>
            <a:off x="1739956" y="4440265"/>
            <a:ext cx="914400" cy="0"/>
          </a:xfrm>
          <a:prstGeom prst="line">
            <a:avLst/>
          </a:prstGeom>
          <a:ln w="12700" cap="rnd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B1848BA4-D0B6-9ABC-82C6-933BFFFAE0F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33690" y="4633436"/>
            <a:ext cx="2926932" cy="33855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3556C88-4E70-B0A6-86D9-2CF5F271DCB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733690" y="3877761"/>
            <a:ext cx="2926932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9073B9-455D-C10B-7B33-B2CA64C32A74}"/>
              </a:ext>
            </a:extLst>
          </p:cNvPr>
          <p:cNvCxnSpPr>
            <a:cxnSpLocks/>
          </p:cNvCxnSpPr>
          <p:nvPr userDrawn="1"/>
        </p:nvCxnSpPr>
        <p:spPr>
          <a:xfrm>
            <a:off x="9613844" y="4440265"/>
            <a:ext cx="914400" cy="0"/>
          </a:xfrm>
          <a:prstGeom prst="line">
            <a:avLst/>
          </a:prstGeom>
          <a:ln w="12700" cap="rnd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D54A302D-4223-5925-8CEA-0BEE1E1125ED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607578" y="4633436"/>
            <a:ext cx="2926932" cy="33855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F16AF30-7B37-1297-47E4-EF0C23B0DBF2}"/>
              </a:ext>
            </a:extLst>
          </p:cNvPr>
          <p:cNvSpPr>
            <a:spLocks noGrp="1"/>
          </p:cNvSpPr>
          <p:nvPr userDrawn="1">
            <p:ph type="body" idx="18" hasCustomPrompt="1"/>
          </p:nvPr>
        </p:nvSpPr>
        <p:spPr>
          <a:xfrm>
            <a:off x="8607578" y="3877761"/>
            <a:ext cx="2926932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08F87B0-A732-A5D0-3978-C84778E6D744}"/>
              </a:ext>
            </a:extLst>
          </p:cNvPr>
          <p:cNvCxnSpPr>
            <a:cxnSpLocks/>
          </p:cNvCxnSpPr>
          <p:nvPr userDrawn="1"/>
        </p:nvCxnSpPr>
        <p:spPr>
          <a:xfrm>
            <a:off x="5676900" y="4440265"/>
            <a:ext cx="914400" cy="0"/>
          </a:xfrm>
          <a:prstGeom prst="line">
            <a:avLst/>
          </a:prstGeom>
          <a:ln w="12700" cap="rnd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2C1879FC-3649-DC7B-2874-F383D5CD44C7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4670634" y="4633436"/>
            <a:ext cx="2926932" cy="33855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21D4A74-0C75-63EE-E996-862CBFFE4904}"/>
              </a:ext>
            </a:extLst>
          </p:cNvPr>
          <p:cNvSpPr>
            <a:spLocks noGrp="1"/>
          </p:cNvSpPr>
          <p:nvPr userDrawn="1">
            <p:ph type="body" idx="21" hasCustomPrompt="1"/>
          </p:nvPr>
        </p:nvSpPr>
        <p:spPr>
          <a:xfrm>
            <a:off x="4670634" y="3877761"/>
            <a:ext cx="2926932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B8ED1A0-8CA5-C8C1-D1EF-DB4F3092CB12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C707F6A4-4D18-F3BE-1996-FA147CB634D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26211" y="1894831"/>
            <a:ext cx="1541891" cy="154189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FF694DD8-C8F5-07D4-2208-578B44E5F00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363155" y="1894831"/>
            <a:ext cx="1541891" cy="154189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8767C8BD-3DD0-49B5-2AF0-B5E3A61BC9A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300099" y="1894831"/>
            <a:ext cx="1541891" cy="154189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3404428522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llars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CAFAC-60AE-A2BB-3ABA-C67F805E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: Rounded Corners 14">
            <a:extLst>
              <a:ext uri="{FF2B5EF4-FFF2-40B4-BE49-F238E27FC236}">
                <a16:creationId xmlns:a16="http://schemas.microsoft.com/office/drawing/2014/main" id="{03AC0CE5-EA06-CE55-4FDD-17CBF3749294}"/>
              </a:ext>
            </a:extLst>
          </p:cNvPr>
          <p:cNvSpPr/>
          <p:nvPr userDrawn="1"/>
        </p:nvSpPr>
        <p:spPr>
          <a:xfrm>
            <a:off x="419100" y="1485900"/>
            <a:ext cx="3556113" cy="4724400"/>
          </a:xfrm>
          <a:prstGeom prst="roundRect">
            <a:avLst>
              <a:gd name="adj" fmla="val 456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09E632FC-0C0B-A67C-A85C-8206A1A5107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33690" y="2900915"/>
            <a:ext cx="2926932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055182EB-F96C-FFD4-C323-F5CCFF6068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3690" y="3429000"/>
            <a:ext cx="2926932" cy="369332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37" name="Rectangle: Rounded Corners 14">
            <a:extLst>
              <a:ext uri="{FF2B5EF4-FFF2-40B4-BE49-F238E27FC236}">
                <a16:creationId xmlns:a16="http://schemas.microsoft.com/office/drawing/2014/main" id="{462E4AA4-1F9A-4B65-017C-81AAB49744B9}"/>
              </a:ext>
            </a:extLst>
          </p:cNvPr>
          <p:cNvSpPr/>
          <p:nvPr userDrawn="1"/>
        </p:nvSpPr>
        <p:spPr>
          <a:xfrm>
            <a:off x="8292988" y="1485900"/>
            <a:ext cx="3556113" cy="4724400"/>
          </a:xfrm>
          <a:prstGeom prst="roundRect">
            <a:avLst>
              <a:gd name="adj" fmla="val 456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27B2543-1791-CE3E-5D92-A32148B8B4A6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607578" y="2900915"/>
            <a:ext cx="2926932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38AAC4E9-B601-E048-E004-7AB349D403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07578" y="3429000"/>
            <a:ext cx="2926932" cy="369332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41" name="Rectangle: Rounded Corners 14">
            <a:extLst>
              <a:ext uri="{FF2B5EF4-FFF2-40B4-BE49-F238E27FC236}">
                <a16:creationId xmlns:a16="http://schemas.microsoft.com/office/drawing/2014/main" id="{29682F97-F604-3EA6-1614-4AD9EA8EBD33}"/>
              </a:ext>
            </a:extLst>
          </p:cNvPr>
          <p:cNvSpPr/>
          <p:nvPr userDrawn="1"/>
        </p:nvSpPr>
        <p:spPr>
          <a:xfrm>
            <a:off x="4356044" y="1485900"/>
            <a:ext cx="3556113" cy="4724400"/>
          </a:xfrm>
          <a:prstGeom prst="roundRect">
            <a:avLst>
              <a:gd name="adj" fmla="val 456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AD311DF5-CAB0-119A-BEB3-CD860F0E8E69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670634" y="2900915"/>
            <a:ext cx="2926932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A2EF9C3D-D705-2798-A07B-2AD4B99723C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70634" y="3429000"/>
            <a:ext cx="2926932" cy="369332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46" name="Text Placeholder 12">
            <a:extLst>
              <a:ext uri="{FF2B5EF4-FFF2-40B4-BE49-F238E27FC236}">
                <a16:creationId xmlns:a16="http://schemas.microsoft.com/office/drawing/2014/main" id="{B5974954-D39B-EA11-2394-C3638EFE876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33690" y="2189966"/>
            <a:ext cx="1304660" cy="296037"/>
          </a:xfrm>
          <a:prstGeom prst="roundRect">
            <a:avLst>
              <a:gd name="adj" fmla="val 22040"/>
            </a:avLst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lang="en-US" sz="1200" b="1" i="0" kern="1200" spc="30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EYEBROW</a:t>
            </a:r>
          </a:p>
        </p:txBody>
      </p:sp>
      <p:sp>
        <p:nvSpPr>
          <p:cNvPr id="47" name="Text Placeholder 12">
            <a:extLst>
              <a:ext uri="{FF2B5EF4-FFF2-40B4-BE49-F238E27FC236}">
                <a16:creationId xmlns:a16="http://schemas.microsoft.com/office/drawing/2014/main" id="{AD9BE854-F816-4000-5D2D-80A4E7C51B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70634" y="2189966"/>
            <a:ext cx="1304660" cy="296037"/>
          </a:xfrm>
          <a:prstGeom prst="roundRect">
            <a:avLst>
              <a:gd name="adj" fmla="val 22040"/>
            </a:avLst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lang="en-US" sz="1200" b="1" i="0" kern="1200" spc="30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EYEBROW</a:t>
            </a:r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51E6FFF8-A8A7-3C71-837B-9C417CC66E3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607578" y="2189966"/>
            <a:ext cx="1304660" cy="296037"/>
          </a:xfrm>
          <a:prstGeom prst="roundRect">
            <a:avLst>
              <a:gd name="adj" fmla="val 22040"/>
            </a:avLst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lang="en-US" sz="1200" b="1" i="0" kern="1200" spc="30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EYEBROW</a:t>
            </a:r>
          </a:p>
        </p:txBody>
      </p:sp>
    </p:spTree>
    <p:extLst>
      <p:ext uri="{BB962C8B-B14F-4D97-AF65-F5344CB8AC3E}">
        <p14:creationId xmlns:p14="http://schemas.microsoft.com/office/powerpoint/2010/main" val="2514006914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14">
            <a:extLst>
              <a:ext uri="{FF2B5EF4-FFF2-40B4-BE49-F238E27FC236}">
                <a16:creationId xmlns:a16="http://schemas.microsoft.com/office/drawing/2014/main" id="{422327CD-07D1-1CAF-46C3-09EBBAA08919}"/>
              </a:ext>
            </a:extLst>
          </p:cNvPr>
          <p:cNvSpPr/>
          <p:nvPr userDrawn="1"/>
        </p:nvSpPr>
        <p:spPr>
          <a:xfrm>
            <a:off x="419100" y="1371600"/>
            <a:ext cx="3650025" cy="4838699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8" name="Rectangle: Rounded Corners 15">
            <a:extLst>
              <a:ext uri="{FF2B5EF4-FFF2-40B4-BE49-F238E27FC236}">
                <a16:creationId xmlns:a16="http://schemas.microsoft.com/office/drawing/2014/main" id="{64275C19-EB6A-D5A4-A6A1-C8D890AC76C0}"/>
              </a:ext>
            </a:extLst>
          </p:cNvPr>
          <p:cNvSpPr/>
          <p:nvPr userDrawn="1"/>
        </p:nvSpPr>
        <p:spPr>
          <a:xfrm>
            <a:off x="4315092" y="1371600"/>
            <a:ext cx="3650025" cy="4838699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0" name="Rectangle: Rounded Corners 16">
            <a:extLst>
              <a:ext uri="{FF2B5EF4-FFF2-40B4-BE49-F238E27FC236}">
                <a16:creationId xmlns:a16="http://schemas.microsoft.com/office/drawing/2014/main" id="{9CAB5F3F-9289-6BA8-3B6A-9D79956FEAC7}"/>
              </a:ext>
            </a:extLst>
          </p:cNvPr>
          <p:cNvSpPr/>
          <p:nvPr userDrawn="1"/>
        </p:nvSpPr>
        <p:spPr>
          <a:xfrm>
            <a:off x="8199075" y="1371601"/>
            <a:ext cx="3650025" cy="4838698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1059391-7A3F-14D9-37B8-EE42ACEAD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30000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0CB3EBDE-B4C0-0388-471A-5BBEE0014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5901" y="6348151"/>
            <a:ext cx="2743200" cy="365125"/>
          </a:xfrm>
        </p:spPr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C3F45658-52EB-AE68-7DD2-00BA9C80247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3912" y="4197351"/>
            <a:ext cx="3200400" cy="1645920"/>
          </a:xfrm>
          <a:noFill/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6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FCACC78A-CE4C-D779-A4B8-103E819B2A6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39904" y="4197351"/>
            <a:ext cx="3200400" cy="1645920"/>
          </a:xfrm>
          <a:noFill/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6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3A4D9EEC-CF9D-5FCF-D3D9-BD9838490EB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423887" y="4197351"/>
            <a:ext cx="3200400" cy="1645920"/>
          </a:xfrm>
          <a:noFill/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6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28961C79-6584-D0B8-F203-96FBC0849D9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0670" y="1371600"/>
            <a:ext cx="3657600" cy="2560320"/>
          </a:xfrm>
          <a:prstGeom prst="roundRect">
            <a:avLst>
              <a:gd name="adj" fmla="val 9227"/>
            </a:avLst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  <a:p>
            <a:endParaRPr lang="en-US" dirty="0"/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9E880BFF-C8C8-8B71-84C1-1A87D878B0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07517" y="1371600"/>
            <a:ext cx="3657600" cy="2560320"/>
          </a:xfrm>
          <a:prstGeom prst="roundRect">
            <a:avLst>
              <a:gd name="adj" fmla="val 8730"/>
            </a:avLst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  <a:p>
            <a:endParaRPr lang="en-US" dirty="0"/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10BA1E98-6AF5-601E-9289-92A2474496C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91500" y="1371600"/>
            <a:ext cx="3657600" cy="2560320"/>
          </a:xfrm>
          <a:prstGeom prst="roundRect">
            <a:avLst>
              <a:gd name="adj" fmla="val 6746"/>
            </a:avLst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84519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82.xml"/><Relationship Id="rId34" Type="http://schemas.openxmlformats.org/officeDocument/2006/relationships/slideLayout" Target="../slideLayouts/slideLayout95.xml"/><Relationship Id="rId42" Type="http://schemas.openxmlformats.org/officeDocument/2006/relationships/slideLayout" Target="../slideLayouts/slideLayout103.xml"/><Relationship Id="rId47" Type="http://schemas.openxmlformats.org/officeDocument/2006/relationships/slideLayout" Target="../slideLayouts/slideLayout108.xml"/><Relationship Id="rId50" Type="http://schemas.openxmlformats.org/officeDocument/2006/relationships/slideLayout" Target="../slideLayouts/slideLayout111.xml"/><Relationship Id="rId55" Type="http://schemas.openxmlformats.org/officeDocument/2006/relationships/slideLayout" Target="../slideLayouts/slideLayout116.xml"/><Relationship Id="rId63" Type="http://schemas.openxmlformats.org/officeDocument/2006/relationships/slideLayout" Target="../slideLayouts/slideLayout124.xml"/><Relationship Id="rId68" Type="http://schemas.openxmlformats.org/officeDocument/2006/relationships/image" Target="../media/image19.svg"/><Relationship Id="rId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9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85.xml"/><Relationship Id="rId32" Type="http://schemas.openxmlformats.org/officeDocument/2006/relationships/slideLayout" Target="../slideLayouts/slideLayout93.xml"/><Relationship Id="rId37" Type="http://schemas.openxmlformats.org/officeDocument/2006/relationships/slideLayout" Target="../slideLayouts/slideLayout98.xml"/><Relationship Id="rId40" Type="http://schemas.openxmlformats.org/officeDocument/2006/relationships/slideLayout" Target="../slideLayouts/slideLayout101.xml"/><Relationship Id="rId45" Type="http://schemas.openxmlformats.org/officeDocument/2006/relationships/slideLayout" Target="../slideLayouts/slideLayout106.xml"/><Relationship Id="rId53" Type="http://schemas.openxmlformats.org/officeDocument/2006/relationships/slideLayout" Target="../slideLayouts/slideLayout114.xml"/><Relationship Id="rId58" Type="http://schemas.openxmlformats.org/officeDocument/2006/relationships/slideLayout" Target="../slideLayouts/slideLayout119.xml"/><Relationship Id="rId66" Type="http://schemas.openxmlformats.org/officeDocument/2006/relationships/image" Target="../media/image17.jpeg"/><Relationship Id="rId5" Type="http://schemas.openxmlformats.org/officeDocument/2006/relationships/slideLayout" Target="../slideLayouts/slideLayout66.xml"/><Relationship Id="rId61" Type="http://schemas.openxmlformats.org/officeDocument/2006/relationships/slideLayout" Target="../slideLayouts/slideLayout122.xml"/><Relationship Id="rId1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83.xml"/><Relationship Id="rId27" Type="http://schemas.openxmlformats.org/officeDocument/2006/relationships/slideLayout" Target="../slideLayouts/slideLayout88.xml"/><Relationship Id="rId30" Type="http://schemas.openxmlformats.org/officeDocument/2006/relationships/slideLayout" Target="../slideLayouts/slideLayout91.xml"/><Relationship Id="rId35" Type="http://schemas.openxmlformats.org/officeDocument/2006/relationships/slideLayout" Target="../slideLayouts/slideLayout96.xml"/><Relationship Id="rId43" Type="http://schemas.openxmlformats.org/officeDocument/2006/relationships/slideLayout" Target="../slideLayouts/slideLayout104.xml"/><Relationship Id="rId48" Type="http://schemas.openxmlformats.org/officeDocument/2006/relationships/slideLayout" Target="../slideLayouts/slideLayout109.xml"/><Relationship Id="rId56" Type="http://schemas.openxmlformats.org/officeDocument/2006/relationships/slideLayout" Target="../slideLayouts/slideLayout117.xml"/><Relationship Id="rId64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69.xml"/><Relationship Id="rId51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5" Type="http://schemas.openxmlformats.org/officeDocument/2006/relationships/slideLayout" Target="../slideLayouts/slideLayout86.xml"/><Relationship Id="rId33" Type="http://schemas.openxmlformats.org/officeDocument/2006/relationships/slideLayout" Target="../slideLayouts/slideLayout94.xml"/><Relationship Id="rId38" Type="http://schemas.openxmlformats.org/officeDocument/2006/relationships/slideLayout" Target="../slideLayouts/slideLayout99.xml"/><Relationship Id="rId46" Type="http://schemas.openxmlformats.org/officeDocument/2006/relationships/slideLayout" Target="../slideLayouts/slideLayout107.xml"/><Relationship Id="rId59" Type="http://schemas.openxmlformats.org/officeDocument/2006/relationships/slideLayout" Target="../slideLayouts/slideLayout120.xml"/><Relationship Id="rId67" Type="http://schemas.openxmlformats.org/officeDocument/2006/relationships/image" Target="../media/image18.png"/><Relationship Id="rId20" Type="http://schemas.openxmlformats.org/officeDocument/2006/relationships/slideLayout" Target="../slideLayouts/slideLayout81.xml"/><Relationship Id="rId41" Type="http://schemas.openxmlformats.org/officeDocument/2006/relationships/slideLayout" Target="../slideLayouts/slideLayout102.xml"/><Relationship Id="rId54" Type="http://schemas.openxmlformats.org/officeDocument/2006/relationships/slideLayout" Target="../slideLayouts/slideLayout115.xml"/><Relationship Id="rId6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84.xml"/><Relationship Id="rId28" Type="http://schemas.openxmlformats.org/officeDocument/2006/relationships/slideLayout" Target="../slideLayouts/slideLayout89.xml"/><Relationship Id="rId36" Type="http://schemas.openxmlformats.org/officeDocument/2006/relationships/slideLayout" Target="../slideLayouts/slideLayout97.xml"/><Relationship Id="rId49" Type="http://schemas.openxmlformats.org/officeDocument/2006/relationships/slideLayout" Target="../slideLayouts/slideLayout110.xml"/><Relationship Id="rId57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71.xml"/><Relationship Id="rId31" Type="http://schemas.openxmlformats.org/officeDocument/2006/relationships/slideLayout" Target="../slideLayouts/slideLayout92.xml"/><Relationship Id="rId44" Type="http://schemas.openxmlformats.org/officeDocument/2006/relationships/slideLayout" Target="../slideLayouts/slideLayout105.xml"/><Relationship Id="rId52" Type="http://schemas.openxmlformats.org/officeDocument/2006/relationships/slideLayout" Target="../slideLayouts/slideLayout113.xml"/><Relationship Id="rId60" Type="http://schemas.openxmlformats.org/officeDocument/2006/relationships/slideLayout" Target="../slideLayouts/slideLayout121.xml"/><Relationship Id="rId65" Type="http://schemas.openxmlformats.org/officeDocument/2006/relationships/theme" Target="../theme/theme2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39" Type="http://schemas.openxmlformats.org/officeDocument/2006/relationships/slideLayout" Target="../slideLayouts/slideLayout10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71DBC7-A563-4787-896F-A8C55AC39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51901"/>
            <a:ext cx="11430001" cy="638175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D4A25B-ECC2-4D0E-BA51-828900AA1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596" y="1371600"/>
            <a:ext cx="11422504" cy="1994392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EABC0-4D9B-4F84-9C7F-2B0BE8033B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4CAD4279-FBF3-4755-ADA6-63C789BE8BA1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215838" y="6476853"/>
            <a:ext cx="4880161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/>
            <a:r>
              <a:rPr lang="en-US" sz="700" dirty="0">
                <a:solidFill>
                  <a:schemeClr val="tx2"/>
                </a:solidFill>
              </a:rPr>
              <a:t>© </a:t>
            </a:r>
            <a:fld id="{C09C7244-04FA-4945-8501-81AE75998B9F}" type="datetimeyyyy">
              <a:rPr lang="en-US" sz="700" smtClean="0">
                <a:solidFill>
                  <a:schemeClr val="tx2"/>
                </a:solidFill>
              </a:rPr>
              <a:pPr algn="l"/>
              <a:t>2024</a:t>
            </a:fld>
            <a:r>
              <a:rPr lang="en-US" sz="700" dirty="0">
                <a:solidFill>
                  <a:schemeClr val="tx2"/>
                </a:solidFill>
              </a:rPr>
              <a:t>, Amazon Web Services, Inc. or its affiliates. All rights reserved.</a:t>
            </a:r>
            <a:endParaRPr lang="en-US" sz="700" b="1" dirty="0">
              <a:solidFill>
                <a:schemeClr val="tx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CD20FD-3887-D192-195B-10D765B627B3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40000">
                <a:schemeClr val="accent3"/>
              </a:gs>
              <a:gs pos="70000">
                <a:schemeClr val="accent5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9F24E9-D998-3182-6DB4-7D46CBFEBEDB}"/>
              </a:ext>
            </a:extLst>
          </p:cNvPr>
          <p:cNvPicPr>
            <a:picLocks noChangeAspect="1"/>
          </p:cNvPicPr>
          <p:nvPr userDrawn="1"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96" y="6403069"/>
            <a:ext cx="417466" cy="24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92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817" r:id="rId2"/>
    <p:sldLayoutId id="2147483665" r:id="rId3"/>
    <p:sldLayoutId id="2147483691" r:id="rId4"/>
    <p:sldLayoutId id="2147483718" r:id="rId5"/>
    <p:sldLayoutId id="2147483669" r:id="rId6"/>
    <p:sldLayoutId id="2147483666" r:id="rId7"/>
    <p:sldLayoutId id="2147483670" r:id="rId8"/>
    <p:sldLayoutId id="2147483672" r:id="rId9"/>
    <p:sldLayoutId id="2147483668" r:id="rId10"/>
    <p:sldLayoutId id="2147483673" r:id="rId11"/>
    <p:sldLayoutId id="2147483674" r:id="rId12"/>
    <p:sldLayoutId id="2147483732" r:id="rId13"/>
    <p:sldLayoutId id="2147483685" r:id="rId14"/>
    <p:sldLayoutId id="2147483686" r:id="rId15"/>
    <p:sldLayoutId id="2147483710" r:id="rId16"/>
    <p:sldLayoutId id="2147483671" r:id="rId17"/>
    <p:sldLayoutId id="2147483723" r:id="rId18"/>
    <p:sldLayoutId id="2147483720" r:id="rId19"/>
    <p:sldLayoutId id="2147483719" r:id="rId20"/>
    <p:sldLayoutId id="2147483721" r:id="rId21"/>
    <p:sldLayoutId id="2147483702" r:id="rId22"/>
    <p:sldLayoutId id="2147483733" r:id="rId23"/>
    <p:sldLayoutId id="2147483939" r:id="rId24"/>
    <p:sldLayoutId id="2147483683" r:id="rId25"/>
    <p:sldLayoutId id="2147483677" r:id="rId26"/>
    <p:sldLayoutId id="2147483684" r:id="rId27"/>
    <p:sldLayoutId id="2147483701" r:id="rId28"/>
    <p:sldLayoutId id="2147483676" r:id="rId29"/>
    <p:sldLayoutId id="2147483678" r:id="rId30"/>
    <p:sldLayoutId id="2147483675" r:id="rId31"/>
    <p:sldLayoutId id="2147483700" r:id="rId32"/>
    <p:sldLayoutId id="2147483693" r:id="rId33"/>
    <p:sldLayoutId id="2147483725" r:id="rId34"/>
    <p:sldLayoutId id="2147483724" r:id="rId35"/>
    <p:sldLayoutId id="2147483699" r:id="rId36"/>
    <p:sldLayoutId id="2147483708" r:id="rId37"/>
    <p:sldLayoutId id="2147483707" r:id="rId38"/>
    <p:sldLayoutId id="2147483709" r:id="rId39"/>
    <p:sldLayoutId id="2147483712" r:id="rId40"/>
    <p:sldLayoutId id="2147483726" r:id="rId41"/>
    <p:sldLayoutId id="2147483692" r:id="rId42"/>
    <p:sldLayoutId id="2147483695" r:id="rId43"/>
    <p:sldLayoutId id="2147483696" r:id="rId44"/>
    <p:sldLayoutId id="2147483697" r:id="rId45"/>
    <p:sldLayoutId id="2147483704" r:id="rId46"/>
    <p:sldLayoutId id="2147483703" r:id="rId47"/>
    <p:sldLayoutId id="2147483694" r:id="rId48"/>
    <p:sldLayoutId id="2147483729" r:id="rId49"/>
    <p:sldLayoutId id="2147483728" r:id="rId50"/>
    <p:sldLayoutId id="2147483722" r:id="rId51"/>
    <p:sldLayoutId id="2147483730" r:id="rId52"/>
    <p:sldLayoutId id="2147483731" r:id="rId53"/>
    <p:sldLayoutId id="2147483681" r:id="rId54"/>
    <p:sldLayoutId id="2147483727" r:id="rId55"/>
    <p:sldLayoutId id="2147483705" r:id="rId56"/>
    <p:sldLayoutId id="2147483819" r:id="rId57"/>
    <p:sldLayoutId id="2147483820" r:id="rId58"/>
    <p:sldLayoutId id="2147483821" r:id="rId59"/>
    <p:sldLayoutId id="2147483687" r:id="rId60"/>
    <p:sldLayoutId id="2147483690" r:id="rId61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1"/>
        </a:buClr>
        <a:buSzPct val="90000"/>
        <a:buFont typeface="Amazon Ember Display" panose="020F0603020204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88" indent="-344488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41350" indent="-409575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mazon Ember Display" panose="020F0603020204020204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mazon Ember Display" panose="020F0603020204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tx1"/>
        </a:buClr>
        <a:buFont typeface="Amazon Ember Display" panose="020F0603020204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" userDrawn="1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pos="264" userDrawn="1">
          <p15:clr>
            <a:srgbClr val="F26B43"/>
          </p15:clr>
        </p15:guide>
        <p15:guide id="6" pos="7464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EABC0-4D9B-4F84-9C7F-2B0BE8033B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4CAD4279-FBF3-4755-ADA6-63C789BE8BA1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215838" y="6476853"/>
            <a:ext cx="4570840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043B4F-E335-D57A-3E25-25F0F5F04021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40000">
                <a:schemeClr val="accent1"/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4DFFD08F-49D6-8825-ABAB-CF8590FC6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38" y="355015"/>
            <a:ext cx="11430001" cy="638175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BF5023C-9DDF-2272-283E-FA3171F1D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5038" y="1384288"/>
            <a:ext cx="11430001" cy="2049792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29C534B-A3FE-9853-E9CE-2271CF0D77A2}"/>
              </a:ext>
            </a:extLst>
          </p:cNvPr>
          <p:cNvPicPr>
            <a:picLocks noChangeAspect="1"/>
          </p:cNvPicPr>
          <p:nvPr userDrawn="1"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419100" y="6428661"/>
            <a:ext cx="388818" cy="23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311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5" r:id="rId1"/>
    <p:sldLayoutId id="2147483747" r:id="rId2"/>
    <p:sldLayoutId id="2147483748" r:id="rId3"/>
    <p:sldLayoutId id="2147483930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  <p:sldLayoutId id="2147483886" r:id="rId12"/>
    <p:sldLayoutId id="2147483887" r:id="rId13"/>
    <p:sldLayoutId id="2147483888" r:id="rId14"/>
    <p:sldLayoutId id="2147483889" r:id="rId15"/>
    <p:sldLayoutId id="2147483890" r:id="rId16"/>
    <p:sldLayoutId id="2147483891" r:id="rId17"/>
    <p:sldLayoutId id="2147483892" r:id="rId18"/>
    <p:sldLayoutId id="2147483893" r:id="rId19"/>
    <p:sldLayoutId id="2147483894" r:id="rId20"/>
    <p:sldLayoutId id="2147483895" r:id="rId21"/>
    <p:sldLayoutId id="2147483896" r:id="rId22"/>
    <p:sldLayoutId id="2147483897" r:id="rId23"/>
    <p:sldLayoutId id="2147483898" r:id="rId24"/>
    <p:sldLayoutId id="2147483899" r:id="rId25"/>
    <p:sldLayoutId id="2147483938" r:id="rId26"/>
    <p:sldLayoutId id="2147483900" r:id="rId27"/>
    <p:sldLayoutId id="2147483901" r:id="rId28"/>
    <p:sldLayoutId id="2147483902" r:id="rId29"/>
    <p:sldLayoutId id="2147483903" r:id="rId30"/>
    <p:sldLayoutId id="2147483904" r:id="rId31"/>
    <p:sldLayoutId id="2147483905" r:id="rId32"/>
    <p:sldLayoutId id="2147483906" r:id="rId33"/>
    <p:sldLayoutId id="2147483907" r:id="rId34"/>
    <p:sldLayoutId id="2147483908" r:id="rId35"/>
    <p:sldLayoutId id="2147483909" r:id="rId36"/>
    <p:sldLayoutId id="2147483910" r:id="rId37"/>
    <p:sldLayoutId id="2147483911" r:id="rId38"/>
    <p:sldLayoutId id="2147483912" r:id="rId39"/>
    <p:sldLayoutId id="2147483913" r:id="rId40"/>
    <p:sldLayoutId id="2147483914" r:id="rId41"/>
    <p:sldLayoutId id="2147483915" r:id="rId42"/>
    <p:sldLayoutId id="2147483916" r:id="rId43"/>
    <p:sldLayoutId id="2147483917" r:id="rId44"/>
    <p:sldLayoutId id="2147483918" r:id="rId45"/>
    <p:sldLayoutId id="2147483919" r:id="rId46"/>
    <p:sldLayoutId id="2147483920" r:id="rId47"/>
    <p:sldLayoutId id="2147483921" r:id="rId48"/>
    <p:sldLayoutId id="2147483922" r:id="rId49"/>
    <p:sldLayoutId id="2147483923" r:id="rId50"/>
    <p:sldLayoutId id="2147483924" r:id="rId51"/>
    <p:sldLayoutId id="2147483925" r:id="rId52"/>
    <p:sldLayoutId id="2147483926" r:id="rId53"/>
    <p:sldLayoutId id="2147483927" r:id="rId54"/>
    <p:sldLayoutId id="2147483928" r:id="rId55"/>
    <p:sldLayoutId id="2147483799" r:id="rId56"/>
    <p:sldLayoutId id="2147483798" r:id="rId57"/>
    <p:sldLayoutId id="2147483865" r:id="rId58"/>
    <p:sldLayoutId id="2147483802" r:id="rId59"/>
    <p:sldLayoutId id="2147483806" r:id="rId60"/>
    <p:sldLayoutId id="2147483929" r:id="rId61"/>
    <p:sldLayoutId id="2147483869" r:id="rId62"/>
    <p:sldLayoutId id="2147483813" r:id="rId63"/>
    <p:sldLayoutId id="2147483814" r:id="rId64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1"/>
        </a:buClr>
        <a:buSzPct val="90000"/>
        <a:buFont typeface="Amazon Ember Display" panose="020F0603020204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88" indent="-344488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41350" indent="-409575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mazon Ember Display" panose="020F0603020204020204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mazon Ember Display" panose="020F0603020204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tx1"/>
        </a:buClr>
        <a:buFont typeface="Amazon Ember Display" panose="020F0603020204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" userDrawn="1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pos="264" userDrawn="1">
          <p15:clr>
            <a:srgbClr val="F26B43"/>
          </p15:clr>
        </p15:guide>
        <p15:guide id="6" pos="7464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8EDFC-0095-674C-0ADF-69F3A91870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101" y="2737936"/>
            <a:ext cx="11362996" cy="757130"/>
          </a:xfrm>
        </p:spPr>
        <p:txBody>
          <a:bodyPr/>
          <a:lstStyle/>
          <a:p>
            <a:r>
              <a:rPr lang="en-US" dirty="0"/>
              <a:t>Automated PII Identification and Redaction</a:t>
            </a:r>
          </a:p>
        </p:txBody>
      </p:sp>
      <p:sp>
        <p:nvSpPr>
          <p:cNvPr id="21" name="Subtitle 20">
            <a:extLst>
              <a:ext uri="{FF2B5EF4-FFF2-40B4-BE49-F238E27FC236}">
                <a16:creationId xmlns:a16="http://schemas.microsoft.com/office/drawing/2014/main" id="{783DABB6-38C4-8EEF-97CB-7146ACC372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Federal financial Build-A-thon 2024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F3C70B-F9D4-6FA8-A85D-A0E7BC3468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AE4BF-C191-2838-22D8-72924ED10D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CCEF0E-51DC-D572-7B16-C2A25309E8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6595" y="4946988"/>
            <a:ext cx="3702329" cy="313932"/>
          </a:xfrm>
        </p:spPr>
        <p:txBody>
          <a:bodyPr/>
          <a:lstStyle/>
          <a:p>
            <a:r>
              <a:rPr lang="en-US" dirty="0"/>
              <a:t>Team – 6 – Freddie Mac and Fannie Mae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43493-928A-C053-8499-22D857AC32F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48413"/>
            <a:ext cx="2743200" cy="365125"/>
          </a:xfrm>
        </p:spPr>
        <p:txBody>
          <a:bodyPr/>
          <a:lstStyle/>
          <a:p>
            <a:fld id="{DC503246-BBCE-4F0A-BCDC-08FC4C52637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3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E9C62F9-E569-1838-13E4-68DF937665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5038" y="1365662"/>
            <a:ext cx="11430000" cy="257609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Solution Overview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Demo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FAQ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339BC1A-C5B2-6BF9-8310-806F459CC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AEF0310-0923-E66F-19AF-807F483048C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105900" y="6348151"/>
            <a:ext cx="2743200" cy="365125"/>
          </a:xfr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72178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E9C62F9-E569-1838-13E4-68DF937665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5038" y="1365662"/>
            <a:ext cx="11430000" cy="257609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Develop a solution to redact Personally Identifiable Information (PII)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Enable fine-grained access control permissions on the data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Apply Business Intelligence to create reports and dashboards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339BC1A-C5B2-6BF9-8310-806F459CC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AEF0310-0923-E66F-19AF-807F483048C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105900" y="6348151"/>
            <a:ext cx="2743200" cy="365125"/>
          </a:xfr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9013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8756E74-336F-7568-CA89-B3E962424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CFA733C-D87C-3268-34E4-F0C3D708D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5900" y="6348151"/>
            <a:ext cx="2743200" cy="365125"/>
          </a:xfr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4D5C2E-076A-1699-5DDB-80022EE30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447" y="1059865"/>
            <a:ext cx="7685453" cy="512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67818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E9C62F9-E569-1838-13E4-68DF937665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5038" y="1365662"/>
            <a:ext cx="11430000" cy="42473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339BC1A-C5B2-6BF9-8310-806F459CC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		Demo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AEF0310-0923-E66F-19AF-807F483048C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105900" y="6348151"/>
            <a:ext cx="2743200" cy="365125"/>
          </a:xfr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FE3013-C18D-9F67-D960-390B646A4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042" y="993552"/>
            <a:ext cx="8085915" cy="561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7360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E9C62F9-E569-1838-13E4-68DF937665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5038" y="1365662"/>
            <a:ext cx="11430000" cy="257609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Service Selection – There are multiple options in AWS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of pillow library – Layer compatibility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Figure out </a:t>
            </a:r>
            <a:r>
              <a:rPr lang="en-US" dirty="0" err="1"/>
              <a:t>textract</a:t>
            </a:r>
            <a:r>
              <a:rPr lang="en-US" dirty="0"/>
              <a:t> API to filter out relevant data – Account ID’s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AWS Crawler and </a:t>
            </a:r>
            <a:r>
              <a:rPr lang="en-US" dirty="0" err="1"/>
              <a:t>QuickSight</a:t>
            </a:r>
            <a:r>
              <a:rPr lang="en-US" dirty="0"/>
              <a:t> integration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339BC1A-C5B2-6BF9-8310-806F459CC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AEF0310-0923-E66F-19AF-807F483048C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105900" y="6348151"/>
            <a:ext cx="2743200" cy="365125"/>
          </a:xfr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6150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14B909EF-FB0C-B1D7-FA1E-B485990ECA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NishitTank</a:t>
            </a:r>
            <a:r>
              <a:rPr lang="en-US" dirty="0"/>
              <a:t> and Pardeep Chahal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237C1BC5-6C11-C9D4-FB80-0FF0FFFE5E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Chahal.cse@gmail.com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0B47F810-CAE2-2C94-3600-E36745A94C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5949" y="3176369"/>
            <a:ext cx="3429000" cy="646331"/>
          </a:xfrm>
        </p:spPr>
        <p:txBody>
          <a:bodyPr/>
          <a:lstStyle/>
          <a:p>
            <a:r>
              <a:rPr lang="en-US" dirty="0" err="1"/>
              <a:t>Githen</a:t>
            </a:r>
            <a:r>
              <a:rPr lang="en-US" dirty="0"/>
              <a:t> Paul and Fannie Mae Guy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2372FB0D-3AC8-B5D0-D1DA-10BD6958CD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08377" y="3453368"/>
            <a:ext cx="3429000" cy="369332"/>
          </a:xfrm>
        </p:spPr>
        <p:txBody>
          <a:bodyPr/>
          <a:lstStyle/>
          <a:p>
            <a:r>
              <a:rPr lang="en-US" dirty="0" err="1"/>
              <a:t>Ramu</a:t>
            </a:r>
            <a:r>
              <a:rPr lang="en-US" dirty="0"/>
              <a:t> Chandu and Walter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A7C0046C-1BBA-D1A8-40B5-F068C170AF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563FE78D-877D-ADD3-56A2-4C4F555F0C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B30EC5C4-4632-BE90-D3EB-F2E210B01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FA1126-AF4A-1071-7C3B-4E40347E794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105900" y="6348151"/>
            <a:ext cx="2743200" cy="365125"/>
          </a:xfrm>
        </p:spPr>
        <p:txBody>
          <a:bodyPr/>
          <a:lstStyle/>
          <a:p>
            <a:fld id="{DC503246-BBCE-4F0A-BCDC-08FC4C52637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75900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WS Brand Template_Light">
  <a:themeElements>
    <a:clrScheme name="AWS Template">
      <a:dk1>
        <a:srgbClr val="161E2D"/>
      </a:dk1>
      <a:lt1>
        <a:srgbClr val="FFFFFF"/>
      </a:lt1>
      <a:dk2>
        <a:srgbClr val="00193D"/>
      </a:dk2>
      <a:lt2>
        <a:srgbClr val="F5F7FF"/>
      </a:lt2>
      <a:accent1>
        <a:srgbClr val="0073E5"/>
      </a:accent1>
      <a:accent2>
        <a:srgbClr val="FF6A3D"/>
      </a:accent2>
      <a:accent3>
        <a:srgbClr val="5900B2"/>
      </a:accent3>
      <a:accent4>
        <a:srgbClr val="001A99"/>
      </a:accent4>
      <a:accent5>
        <a:srgbClr val="C300E0"/>
      </a:accent5>
      <a:accent6>
        <a:srgbClr val="00E500"/>
      </a:accent6>
      <a:hlink>
        <a:srgbClr val="42B4FF"/>
      </a:hlink>
      <a:folHlink>
        <a:srgbClr val="B2A8FF"/>
      </a:folHlink>
    </a:clrScheme>
    <a:fontScheme name="Ember Display all the way">
      <a:majorFont>
        <a:latin typeface="Amazon Ember Display"/>
        <a:ea typeface=""/>
        <a:cs typeface=""/>
      </a:majorFont>
      <a:minorFont>
        <a:latin typeface="Amazon Ember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ctr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10B1A1AB-66E2-4EB3-B743-8516223C8CA5}" vid="{207657F2-C1D5-4C9A-A624-35CD9B124E5E}"/>
    </a:ext>
  </a:extLst>
</a:theme>
</file>

<file path=ppt/theme/theme2.xml><?xml version="1.0" encoding="utf-8"?>
<a:theme xmlns:a="http://schemas.openxmlformats.org/drawingml/2006/main" name="1_AWS Brand Template_Dark">
  <a:themeElements>
    <a:clrScheme name="AWS Template">
      <a:dk1>
        <a:srgbClr val="161E2D"/>
      </a:dk1>
      <a:lt1>
        <a:srgbClr val="FFFFFF"/>
      </a:lt1>
      <a:dk2>
        <a:srgbClr val="00193D"/>
      </a:dk2>
      <a:lt2>
        <a:srgbClr val="F5F7FF"/>
      </a:lt2>
      <a:accent1>
        <a:srgbClr val="0073E5"/>
      </a:accent1>
      <a:accent2>
        <a:srgbClr val="FF6A3D"/>
      </a:accent2>
      <a:accent3>
        <a:srgbClr val="5900B2"/>
      </a:accent3>
      <a:accent4>
        <a:srgbClr val="001A99"/>
      </a:accent4>
      <a:accent5>
        <a:srgbClr val="C300E0"/>
      </a:accent5>
      <a:accent6>
        <a:srgbClr val="00E500"/>
      </a:accent6>
      <a:hlink>
        <a:srgbClr val="42B4FF"/>
      </a:hlink>
      <a:folHlink>
        <a:srgbClr val="B2A8FF"/>
      </a:folHlink>
    </a:clrScheme>
    <a:fontScheme name="Ember Display all the way">
      <a:majorFont>
        <a:latin typeface="Amazon Ember Display"/>
        <a:ea typeface=""/>
        <a:cs typeface=""/>
      </a:majorFont>
      <a:minorFont>
        <a:latin typeface="Amazon Ember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ctr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10B1A1AB-66E2-4EB3-B743-8516223C8CA5}" vid="{207657F2-C1D5-4C9A-A624-35CD9B124E5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858525f-8556-4a49-8c5b-46c9ac02e9a8">
      <Terms xmlns="http://schemas.microsoft.com/office/infopath/2007/PartnerControls"/>
    </lcf76f155ced4ddcb4097134ff3c332f>
    <TaxCatchAll xmlns="c15da466-223d-4a9a-9a5d-eb2bee72a60a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92946DCD6EF84A8AD3B83D0B57F8EB" ma:contentTypeVersion="17" ma:contentTypeDescription="Create a new document." ma:contentTypeScope="" ma:versionID="b42be05bc74378c37795d3f925fb4a01">
  <xsd:schema xmlns:xsd="http://www.w3.org/2001/XMLSchema" xmlns:xs="http://www.w3.org/2001/XMLSchema" xmlns:p="http://schemas.microsoft.com/office/2006/metadata/properties" xmlns:ns2="5858525f-8556-4a49-8c5b-46c9ac02e9a8" xmlns:ns3="c15da466-223d-4a9a-9a5d-eb2bee72a60a" targetNamespace="http://schemas.microsoft.com/office/2006/metadata/properties" ma:root="true" ma:fieldsID="6370dd56b8fb32e5b01a7594ec1f1abe" ns2:_="" ns3:_="">
    <xsd:import namespace="5858525f-8556-4a49-8c5b-46c9ac02e9a8"/>
    <xsd:import namespace="c15da466-223d-4a9a-9a5d-eb2bee72a6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58525f-8556-4a49-8c5b-46c9ac02e9a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5f7a6da-46ba-41bd-8ba0-cc4b0a852eb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5da466-223d-4a9a-9a5d-eb2bee72a60a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571200c-446a-409a-b41b-83406df47733}" ma:internalName="TaxCatchAll" ma:showField="CatchAllData" ma:web="c15da466-223d-4a9a-9a5d-eb2bee72a60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D7F2428-6C02-4D32-B14D-EBC3389A58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B8EE619-C8F3-4123-BB4D-06897928292C}">
  <ds:schemaRefs>
    <ds:schemaRef ds:uri="5858525f-8556-4a49-8c5b-46c9ac02e9a8"/>
    <ds:schemaRef ds:uri="c15da466-223d-4a9a-9a5d-eb2bee72a60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79A09CB-99D1-4CE1-93AE-964D83FB2A11}">
  <ds:schemaRefs>
    <ds:schemaRef ds:uri="5858525f-8556-4a49-8c5b-46c9ac02e9a8"/>
    <ds:schemaRef ds:uri="c15da466-223d-4a9a-9a5d-eb2bee72a60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12003</TotalTime>
  <Words>122</Words>
  <Application>Microsoft Macintosh PowerPoint</Application>
  <PresentationFormat>Widescreen</PresentationFormat>
  <Paragraphs>31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Amazon Ember Display</vt:lpstr>
      <vt:lpstr>Amazon Ember Display Heavy</vt:lpstr>
      <vt:lpstr>Amazon Ember Display Medium</vt:lpstr>
      <vt:lpstr>Amazon Ember Mono</vt:lpstr>
      <vt:lpstr>Arial</vt:lpstr>
      <vt:lpstr>Calibri</vt:lpstr>
      <vt:lpstr>Wingdings</vt:lpstr>
      <vt:lpstr>AWS Brand Template_Light</vt:lpstr>
      <vt:lpstr>1_AWS Brand Template_Dark</vt:lpstr>
      <vt:lpstr>Automated PII Identification and Redaction</vt:lpstr>
      <vt:lpstr>Agenda</vt:lpstr>
      <vt:lpstr>Overview</vt:lpstr>
      <vt:lpstr>Workflow</vt:lpstr>
      <vt:lpstr>     Demo</vt:lpstr>
      <vt:lpstr>Challenges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Journey</dc:title>
  <dc:creator>Thad Allen</dc:creator>
  <cp:lastModifiedBy>Chahal, Pardeep</cp:lastModifiedBy>
  <cp:revision>58</cp:revision>
  <dcterms:created xsi:type="dcterms:W3CDTF">2023-07-18T17:07:11Z</dcterms:created>
  <dcterms:modified xsi:type="dcterms:W3CDTF">2024-08-23T01:36:43Z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0x0101002892946DCD6EF84A8AD3B83D0B57F8EB</vt:lpwstr>
  </property>
  <property fmtid="{D5CDD505-2E9C-101B-9397-08002B2CF9AE}" pid="3" name="MediaServiceImageTags">
    <vt:lpwstr/>
  </property>
  <property fmtid="{D5CDD505-2E9C-101B-9397-08002B2CF9AE}" pid="4" name="MSIP_Label_4c286bc6-6fbb-4989-b5d6-adb2d5b60650_Enabled">
    <vt:lpwstr>true</vt:lpwstr>
  </property>
  <property fmtid="{D5CDD505-2E9C-101B-9397-08002B2CF9AE}" pid="5" name="MSIP_Label_4c286bc6-6fbb-4989-b5d6-adb2d5b60650_SetDate">
    <vt:lpwstr>2024-08-22T18:36:42Z</vt:lpwstr>
  </property>
  <property fmtid="{D5CDD505-2E9C-101B-9397-08002B2CF9AE}" pid="6" name="MSIP_Label_4c286bc6-6fbb-4989-b5d6-adb2d5b60650_Method">
    <vt:lpwstr>Privileged</vt:lpwstr>
  </property>
  <property fmtid="{D5CDD505-2E9C-101B-9397-08002B2CF9AE}" pid="7" name="MSIP_Label_4c286bc6-6fbb-4989-b5d6-adb2d5b60650_Name">
    <vt:lpwstr>Public</vt:lpwstr>
  </property>
  <property fmtid="{D5CDD505-2E9C-101B-9397-08002B2CF9AE}" pid="8" name="MSIP_Label_4c286bc6-6fbb-4989-b5d6-adb2d5b60650_SiteId">
    <vt:lpwstr>24811e74-da82-41c0-b497-63ac8184347f</vt:lpwstr>
  </property>
  <property fmtid="{D5CDD505-2E9C-101B-9397-08002B2CF9AE}" pid="9" name="MSIP_Label_4c286bc6-6fbb-4989-b5d6-adb2d5b60650_ActionId">
    <vt:lpwstr>c9a74e7b-92fd-44e8-967d-7a0a7bab48f7</vt:lpwstr>
  </property>
  <property fmtid="{D5CDD505-2E9C-101B-9397-08002B2CF9AE}" pid="10" name="MSIP_Label_4c286bc6-6fbb-4989-b5d6-adb2d5b60650_ContentBits">
    <vt:lpwstr>0</vt:lpwstr>
  </property>
</Properties>
</file>